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1197341b2746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c0d7c9d2884656"/>
  </p:sldMasterIdLst>
  <p:sldIdLst>
    <p:sldId xmlns:r="http://schemas.openxmlformats.org/officeDocument/2006/relationships" id="256" r:id="R361f3f797f274786"/>
    <p:sldId xmlns:r="http://schemas.openxmlformats.org/officeDocument/2006/relationships" id="257" r:id="Re72bd2bafcc24bd4"/>
    <p:sldId xmlns:r="http://schemas.openxmlformats.org/officeDocument/2006/relationships" id="258" r:id="Rb269ec1fb4f44800"/>
    <p:sldId xmlns:r="http://schemas.openxmlformats.org/officeDocument/2006/relationships" id="259" r:id="R0f5741f76be94177"/>
    <p:sldId xmlns:r="http://schemas.openxmlformats.org/officeDocument/2006/relationships" id="260" r:id="R0394f6f0543e4873"/>
    <p:sldId xmlns:r="http://schemas.openxmlformats.org/officeDocument/2006/relationships" id="261" r:id="Rf0f1ed5cded34826"/>
    <p:sldId xmlns:r="http://schemas.openxmlformats.org/officeDocument/2006/relationships" id="262" r:id="R0c3e93444b4749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c0d7c9d2884656" /><Relationship Type="http://schemas.openxmlformats.org/officeDocument/2006/relationships/slide" Target="/ppt/slides/slide1.xml" Id="R361f3f797f274786" /><Relationship Type="http://schemas.openxmlformats.org/officeDocument/2006/relationships/slide" Target="/ppt/slides/slide2.xml" Id="Re72bd2bafcc24bd4" /><Relationship Type="http://schemas.openxmlformats.org/officeDocument/2006/relationships/slide" Target="/ppt/slides/slide3.xml" Id="Rb269ec1fb4f44800" /><Relationship Type="http://schemas.openxmlformats.org/officeDocument/2006/relationships/slide" Target="/ppt/slides/slide4.xml" Id="R0f5741f76be94177" /><Relationship Type="http://schemas.openxmlformats.org/officeDocument/2006/relationships/slide" Target="/ppt/slides/slide5.xml" Id="R0394f6f0543e4873" /><Relationship Type="http://schemas.openxmlformats.org/officeDocument/2006/relationships/slide" Target="/ppt/slides/slide6.xml" Id="Rf0f1ed5cded34826" /><Relationship Type="http://schemas.openxmlformats.org/officeDocument/2006/relationships/slide" Target="/ppt/slides/slide7.xml" Id="R0c3e93444b4749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d75b0bda7140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05678f2414603" /><Relationship Type="http://schemas.openxmlformats.org/officeDocument/2006/relationships/theme" Target="/ppt/slideMasters/theme/theme1.xml" Id="Rff5ee90af87c46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b05678f24146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fa5daae9e43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294a1568047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ec6af02d3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eb2e256d44b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257ac289f47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815e540454d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deff23c2643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ELEKTRISITETSLAG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−3 642 643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1 408 752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77 629 124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81 798 769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 –  37,0 %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KOMMUNE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MØLLE ETNE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SAND &amp; PUKK AS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SANDDRIFT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Tongane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11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