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afd7df8ade47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6144d2f0114eca"/>
  </p:sldMasterIdLst>
  <p:sldIdLst>
    <p:sldId xmlns:r="http://schemas.openxmlformats.org/officeDocument/2006/relationships" id="256" r:id="R75c6f29565c64f4e"/>
    <p:sldId xmlns:r="http://schemas.openxmlformats.org/officeDocument/2006/relationships" id="257" r:id="Re2cf27475af548d0"/>
    <p:sldId xmlns:r="http://schemas.openxmlformats.org/officeDocument/2006/relationships" id="258" r:id="Rd11682b59ab64d73"/>
    <p:sldId xmlns:r="http://schemas.openxmlformats.org/officeDocument/2006/relationships" id="259" r:id="Rc66cdcf408f44cdf"/>
    <p:sldId xmlns:r="http://schemas.openxmlformats.org/officeDocument/2006/relationships" id="260" r:id="R920ab0b91cc3420f"/>
    <p:sldId xmlns:r="http://schemas.openxmlformats.org/officeDocument/2006/relationships" id="261" r:id="Rdbc35b7ddb8a44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144d2f0114eca" /><Relationship Type="http://schemas.openxmlformats.org/officeDocument/2006/relationships/slide" Target="/ppt/slides/slide1.xml" Id="R75c6f29565c64f4e" /><Relationship Type="http://schemas.openxmlformats.org/officeDocument/2006/relationships/slide" Target="/ppt/slides/slide2.xml" Id="Re2cf27475af548d0" /><Relationship Type="http://schemas.openxmlformats.org/officeDocument/2006/relationships/slide" Target="/ppt/slides/slide3.xml" Id="Rd11682b59ab64d73" /><Relationship Type="http://schemas.openxmlformats.org/officeDocument/2006/relationships/slide" Target="/ppt/slides/slide4.xml" Id="Rc66cdcf408f44cdf" /><Relationship Type="http://schemas.openxmlformats.org/officeDocument/2006/relationships/slide" Target="/ppt/slides/slide5.xml" Id="R920ab0b91cc3420f" /><Relationship Type="http://schemas.openxmlformats.org/officeDocument/2006/relationships/slide" Target="/ppt/slides/slide6.xml" Id="Rdbc35b7ddb8a44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74539194d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eec1377c14924" /><Relationship Type="http://schemas.openxmlformats.org/officeDocument/2006/relationships/theme" Target="/ppt/slideMasters/theme/theme1.xml" Id="Rb534cc86ac9243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2eec1377c149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e6973f92d42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ddecee3f84a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1e89eafbf40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05bcc175545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0ca105db34c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2922263b647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KRAFTLAG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41 912 902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20 671 286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411 193 531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427 888 970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Sandvikvågvegen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