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0b25b4184044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e3da03046449d3"/>
  </p:sldMasterIdLst>
  <p:sldIdLst>
    <p:sldId xmlns:r="http://schemas.openxmlformats.org/officeDocument/2006/relationships" id="256" r:id="R89319ccd8b98472b"/>
    <p:sldId xmlns:r="http://schemas.openxmlformats.org/officeDocument/2006/relationships" id="257" r:id="Rb61f7b09a35f403f"/>
    <p:sldId xmlns:r="http://schemas.openxmlformats.org/officeDocument/2006/relationships" id="258" r:id="Rcb062652271141e2"/>
    <p:sldId xmlns:r="http://schemas.openxmlformats.org/officeDocument/2006/relationships" id="259" r:id="R55e82265da2646b5"/>
    <p:sldId xmlns:r="http://schemas.openxmlformats.org/officeDocument/2006/relationships" id="260" r:id="R430cffa129ac4734"/>
    <p:sldId xmlns:r="http://schemas.openxmlformats.org/officeDocument/2006/relationships" id="261" r:id="Ra4aa755d2f024629"/>
    <p:sldId xmlns:r="http://schemas.openxmlformats.org/officeDocument/2006/relationships" id="262" r:id="R00f49a9bf8e943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e3da03046449d3" /><Relationship Type="http://schemas.openxmlformats.org/officeDocument/2006/relationships/slide" Target="/ppt/slides/slide1.xml" Id="R89319ccd8b98472b" /><Relationship Type="http://schemas.openxmlformats.org/officeDocument/2006/relationships/slide" Target="/ppt/slides/slide2.xml" Id="Rb61f7b09a35f403f" /><Relationship Type="http://schemas.openxmlformats.org/officeDocument/2006/relationships/slide" Target="/ppt/slides/slide3.xml" Id="Rcb062652271141e2" /><Relationship Type="http://schemas.openxmlformats.org/officeDocument/2006/relationships/slide" Target="/ppt/slides/slide4.xml" Id="R55e82265da2646b5" /><Relationship Type="http://schemas.openxmlformats.org/officeDocument/2006/relationships/slide" Target="/ppt/slides/slide5.xml" Id="R430cffa129ac4734" /><Relationship Type="http://schemas.openxmlformats.org/officeDocument/2006/relationships/slide" Target="/ppt/slides/slide6.xml" Id="Ra4aa755d2f024629" /><Relationship Type="http://schemas.openxmlformats.org/officeDocument/2006/relationships/slide" Target="/ppt/slides/slide7.xml" Id="R00f49a9bf8e943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69e9381c7948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1c820796a4f6c" /><Relationship Type="http://schemas.openxmlformats.org/officeDocument/2006/relationships/theme" Target="/ppt/slideMasters/theme/theme1.xml" Id="Re4bcea1c51374c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61c820796a4f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ecccbb3354e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c5b7327ac46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1e84ee7904d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99b8a8a9142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880c8863a4d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7caddad7a46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524ee078544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BAKKE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GRUPPEN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555 817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18 214 909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47 693 790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57 675 676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roar@bakkegruppen.no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971 049 413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