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dc07522da943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04be353f9e460b"/>
  </p:sldMasterIdLst>
  <p:sldIdLst>
    <p:sldId xmlns:r="http://schemas.openxmlformats.org/officeDocument/2006/relationships" id="256" r:id="Rc488b2175b4f4532"/>
    <p:sldId xmlns:r="http://schemas.openxmlformats.org/officeDocument/2006/relationships" id="257" r:id="Rd34972d782fe4733"/>
    <p:sldId xmlns:r="http://schemas.openxmlformats.org/officeDocument/2006/relationships" id="258" r:id="R4e3286653e2a4785"/>
    <p:sldId xmlns:r="http://schemas.openxmlformats.org/officeDocument/2006/relationships" id="259" r:id="R7bd2fced93424a3a"/>
    <p:sldId xmlns:r="http://schemas.openxmlformats.org/officeDocument/2006/relationships" id="260" r:id="Ra4ec85ae5f3b4fae"/>
    <p:sldId xmlns:r="http://schemas.openxmlformats.org/officeDocument/2006/relationships" id="261" r:id="Rde227f1e77d64881"/>
    <p:sldId xmlns:r="http://schemas.openxmlformats.org/officeDocument/2006/relationships" id="262" r:id="R9976cbca4a6c43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04be353f9e460b" /><Relationship Type="http://schemas.openxmlformats.org/officeDocument/2006/relationships/slide" Target="/ppt/slides/slide1.xml" Id="Rc488b2175b4f4532" /><Relationship Type="http://schemas.openxmlformats.org/officeDocument/2006/relationships/slide" Target="/ppt/slides/slide2.xml" Id="Rd34972d782fe4733" /><Relationship Type="http://schemas.openxmlformats.org/officeDocument/2006/relationships/slide" Target="/ppt/slides/slide3.xml" Id="R4e3286653e2a4785" /><Relationship Type="http://schemas.openxmlformats.org/officeDocument/2006/relationships/slide" Target="/ppt/slides/slide4.xml" Id="R7bd2fced93424a3a" /><Relationship Type="http://schemas.openxmlformats.org/officeDocument/2006/relationships/slide" Target="/ppt/slides/slide5.xml" Id="Ra4ec85ae5f3b4fae" /><Relationship Type="http://schemas.openxmlformats.org/officeDocument/2006/relationships/slide" Target="/ppt/slides/slide6.xml" Id="Rde227f1e77d64881" /><Relationship Type="http://schemas.openxmlformats.org/officeDocument/2006/relationships/slide" Target="/ppt/slides/slide7.xml" Id="R9976cbca4a6c43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e78262436e45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1034990734d1e" /><Relationship Type="http://schemas.openxmlformats.org/officeDocument/2006/relationships/theme" Target="/ppt/slideMasters/theme/theme1.xml" Id="R431abd29c27b41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11034990734d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df6d1590945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fefea859646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916fd281046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239842a0a4c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06bdff7dd45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a040418b144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265d296b346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T-MAN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T-MAN EIENDOM AS ble etablert [år] og holder til i Tomter.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563 909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3 478 531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MAN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Svikebølveien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1825 Tomter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971 067 713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