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aa54f8852c48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7d86cedbae438b"/>
  </p:sldMasterIdLst>
  <p:sldIdLst>
    <p:sldId xmlns:r="http://schemas.openxmlformats.org/officeDocument/2006/relationships" id="256" r:id="R147c0919d2cc4d4d"/>
    <p:sldId xmlns:r="http://schemas.openxmlformats.org/officeDocument/2006/relationships" id="257" r:id="Rec5175daf9554d33"/>
    <p:sldId xmlns:r="http://schemas.openxmlformats.org/officeDocument/2006/relationships" id="258" r:id="R4d9fe72b536a4912"/>
    <p:sldId xmlns:r="http://schemas.openxmlformats.org/officeDocument/2006/relationships" id="259" r:id="Rc18ff80cda2149ec"/>
    <p:sldId xmlns:r="http://schemas.openxmlformats.org/officeDocument/2006/relationships" id="260" r:id="Rd172b4c0607a414b"/>
    <p:sldId xmlns:r="http://schemas.openxmlformats.org/officeDocument/2006/relationships" id="261" r:id="R9a9aac0591f045f0"/>
    <p:sldId xmlns:r="http://schemas.openxmlformats.org/officeDocument/2006/relationships" id="262" r:id="R3bb1664b14a347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7d86cedbae438b" /><Relationship Type="http://schemas.openxmlformats.org/officeDocument/2006/relationships/slide" Target="/ppt/slides/slide1.xml" Id="R147c0919d2cc4d4d" /><Relationship Type="http://schemas.openxmlformats.org/officeDocument/2006/relationships/slide" Target="/ppt/slides/slide2.xml" Id="Rec5175daf9554d33" /><Relationship Type="http://schemas.openxmlformats.org/officeDocument/2006/relationships/slide" Target="/ppt/slides/slide3.xml" Id="R4d9fe72b536a4912" /><Relationship Type="http://schemas.openxmlformats.org/officeDocument/2006/relationships/slide" Target="/ppt/slides/slide4.xml" Id="Rc18ff80cda2149ec" /><Relationship Type="http://schemas.openxmlformats.org/officeDocument/2006/relationships/slide" Target="/ppt/slides/slide5.xml" Id="Rd172b4c0607a414b" /><Relationship Type="http://schemas.openxmlformats.org/officeDocument/2006/relationships/slide" Target="/ppt/slides/slide6.xml" Id="R9a9aac0591f045f0" /><Relationship Type="http://schemas.openxmlformats.org/officeDocument/2006/relationships/slide" Target="/ppt/slides/slide7.xml" Id="R3bb1664b14a347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c6f8039fe45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66a350ae44d46" /><Relationship Type="http://schemas.openxmlformats.org/officeDocument/2006/relationships/theme" Target="/ppt/slideMasters/theme/theme1.xml" Id="R3d665302073944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166a350ae44d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debc5a5e342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1051957e843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b5927527b42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e77314f5c44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a4dde505941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dc91aaede44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f3ecc8cfc40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KSB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KSB UTVIKLING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6 056 214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BERNT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KRISTIN BELGEN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SISSEL BELGEN  –  18,0 %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Dybedalsveien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12 82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bernt-ja@online.no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