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d882ebc2644d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bcf18075b94512"/>
  </p:sldMasterIdLst>
  <p:sldIdLst>
    <p:sldId xmlns:r="http://schemas.openxmlformats.org/officeDocument/2006/relationships" id="256" r:id="R72b929ed52c8401f"/>
    <p:sldId xmlns:r="http://schemas.openxmlformats.org/officeDocument/2006/relationships" id="257" r:id="R5e50919d34e94057"/>
    <p:sldId xmlns:r="http://schemas.openxmlformats.org/officeDocument/2006/relationships" id="258" r:id="Rd790f040cfd94550"/>
    <p:sldId xmlns:r="http://schemas.openxmlformats.org/officeDocument/2006/relationships" id="259" r:id="R45c87fdc01da4f56"/>
    <p:sldId xmlns:r="http://schemas.openxmlformats.org/officeDocument/2006/relationships" id="260" r:id="Rab90ee8d68894c6d"/>
    <p:sldId xmlns:r="http://schemas.openxmlformats.org/officeDocument/2006/relationships" id="261" r:id="Rc352239f48b641b1"/>
    <p:sldId xmlns:r="http://schemas.openxmlformats.org/officeDocument/2006/relationships" id="262" r:id="Rcfa2e1c8492a4a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bcf18075b94512" /><Relationship Type="http://schemas.openxmlformats.org/officeDocument/2006/relationships/slide" Target="/ppt/slides/slide1.xml" Id="R72b929ed52c8401f" /><Relationship Type="http://schemas.openxmlformats.org/officeDocument/2006/relationships/slide" Target="/ppt/slides/slide2.xml" Id="R5e50919d34e94057" /><Relationship Type="http://schemas.openxmlformats.org/officeDocument/2006/relationships/slide" Target="/ppt/slides/slide3.xml" Id="Rd790f040cfd94550" /><Relationship Type="http://schemas.openxmlformats.org/officeDocument/2006/relationships/slide" Target="/ppt/slides/slide4.xml" Id="R45c87fdc01da4f56" /><Relationship Type="http://schemas.openxmlformats.org/officeDocument/2006/relationships/slide" Target="/ppt/slides/slide5.xml" Id="Rab90ee8d68894c6d" /><Relationship Type="http://schemas.openxmlformats.org/officeDocument/2006/relationships/slide" Target="/ppt/slides/slide6.xml" Id="Rc352239f48b641b1" /><Relationship Type="http://schemas.openxmlformats.org/officeDocument/2006/relationships/slide" Target="/ppt/slides/slide7.xml" Id="Rcfa2e1c8492a4a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b635f74c184e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dda9f467a4986" /><Relationship Type="http://schemas.openxmlformats.org/officeDocument/2006/relationships/theme" Target="/ppt/slideMasters/theme/theme1.xml" Id="R0d44a48bd9f74f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adda9f467a49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c05bb88ca40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207f2fb4146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7dbc2203e41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168ecd3be48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b889ed71c40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840c2de8a4d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3daa5d8ff47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TKS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TKS BYGG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63 154 047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2 297 481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13 824 485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61 524 007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 BJØRN TYVOLD AS  –  80,3 %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SKOLI GUNNAR  –  14,8 %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GUNNAR SKOLI AS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Skolmar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45 18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anita@tks-bygg.no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