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3dbcd2ae5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63bec2fbb94d32"/>
  </p:sldMasterIdLst>
  <p:sldIdLst>
    <p:sldId xmlns:r="http://schemas.openxmlformats.org/officeDocument/2006/relationships" id="256" r:id="Re882f10a129c40b2"/>
    <p:sldId xmlns:r="http://schemas.openxmlformats.org/officeDocument/2006/relationships" id="257" r:id="R9ea1bd7a7aa34354"/>
    <p:sldId xmlns:r="http://schemas.openxmlformats.org/officeDocument/2006/relationships" id="258" r:id="R3050294123b540aa"/>
    <p:sldId xmlns:r="http://schemas.openxmlformats.org/officeDocument/2006/relationships" id="259" r:id="R562d230ba9ee4042"/>
    <p:sldId xmlns:r="http://schemas.openxmlformats.org/officeDocument/2006/relationships" id="260" r:id="R5c89e778e33d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3bec2fbb94d32" /><Relationship Type="http://schemas.openxmlformats.org/officeDocument/2006/relationships/slide" Target="/ppt/slides/slide1.xml" Id="Re882f10a129c40b2" /><Relationship Type="http://schemas.openxmlformats.org/officeDocument/2006/relationships/slide" Target="/ppt/slides/slide2.xml" Id="R9ea1bd7a7aa34354" /><Relationship Type="http://schemas.openxmlformats.org/officeDocument/2006/relationships/slide" Target="/ppt/slides/slide3.xml" Id="R3050294123b540aa" /><Relationship Type="http://schemas.openxmlformats.org/officeDocument/2006/relationships/slide" Target="/ppt/slides/slide4.xml" Id="R562d230ba9ee4042" /><Relationship Type="http://schemas.openxmlformats.org/officeDocument/2006/relationships/slide" Target="/ppt/slides/slide5.xml" Id="R5c89e778e33d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db5963f16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16e0535ab49ea" /><Relationship Type="http://schemas.openxmlformats.org/officeDocument/2006/relationships/theme" Target="/ppt/slideMasters/theme/theme1.xml" Id="R1e61dcd8dd3448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16e0535ab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39eaebf904a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641ce160c4e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c7ff35a78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18bd23a3c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c5e8d3ed45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BRODERING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BRODERING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BRODERING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BRODERING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BRODERING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BRODERING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971 081 589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BRODERING AS</a:t>
            </a:r>
          </a:p>
        </p:txBody>
      </p:sp>
    </p:spTree>
  </p:cSld>
  <p:clrMapOvr>
    <a:masterClrMapping xmlns:a="http://schemas.openxmlformats.org/drawingml/2006/main"/>
  </p:clrMapOvr>
</p:sld>
</file>