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38b73c518d4d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ac492e5d1a4133"/>
  </p:sldMasterIdLst>
  <p:sldIdLst>
    <p:sldId xmlns:r="http://schemas.openxmlformats.org/officeDocument/2006/relationships" id="256" r:id="R411a90608de64827"/>
    <p:sldId xmlns:r="http://schemas.openxmlformats.org/officeDocument/2006/relationships" id="257" r:id="R9dec8691200042a4"/>
    <p:sldId xmlns:r="http://schemas.openxmlformats.org/officeDocument/2006/relationships" id="258" r:id="R9236c42c309949ad"/>
    <p:sldId xmlns:r="http://schemas.openxmlformats.org/officeDocument/2006/relationships" id="259" r:id="Re7b3c0d05de24a26"/>
    <p:sldId xmlns:r="http://schemas.openxmlformats.org/officeDocument/2006/relationships" id="260" r:id="Rc2e7fd82dbce4830"/>
    <p:sldId xmlns:r="http://schemas.openxmlformats.org/officeDocument/2006/relationships" id="261" r:id="Rf2a5e579fbb34fa0"/>
    <p:sldId xmlns:r="http://schemas.openxmlformats.org/officeDocument/2006/relationships" id="262" r:id="R537fadf8e3cf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c492e5d1a4133" /><Relationship Type="http://schemas.openxmlformats.org/officeDocument/2006/relationships/slide" Target="/ppt/slides/slide1.xml" Id="R411a90608de64827" /><Relationship Type="http://schemas.openxmlformats.org/officeDocument/2006/relationships/slide" Target="/ppt/slides/slide2.xml" Id="R9dec8691200042a4" /><Relationship Type="http://schemas.openxmlformats.org/officeDocument/2006/relationships/slide" Target="/ppt/slides/slide3.xml" Id="R9236c42c309949ad" /><Relationship Type="http://schemas.openxmlformats.org/officeDocument/2006/relationships/slide" Target="/ppt/slides/slide4.xml" Id="Re7b3c0d05de24a26" /><Relationship Type="http://schemas.openxmlformats.org/officeDocument/2006/relationships/slide" Target="/ppt/slides/slide5.xml" Id="Rc2e7fd82dbce4830" /><Relationship Type="http://schemas.openxmlformats.org/officeDocument/2006/relationships/slide" Target="/ppt/slides/slide6.xml" Id="Rf2a5e579fbb34fa0" /><Relationship Type="http://schemas.openxmlformats.org/officeDocument/2006/relationships/slide" Target="/ppt/slides/slide7.xml" Id="R537fadf8e3cf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0917e80ad4c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89239495a43fc" /><Relationship Type="http://schemas.openxmlformats.org/officeDocument/2006/relationships/theme" Target="/ppt/slideMasters/theme/theme1.xml" Id="R7ad4da24987d44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a89239495a43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83bd8106944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3d67f070642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a83c1653240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d5db99bf34b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56571b7a648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c8bae666340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dcab37cdb4e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BALLANGEN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BALLANGEN EIENDOM AS ble etablert [år] og holder til i Ballangen.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8 027 633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32 314 183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32 800 100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KILTORP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v/Rune Kiltorp, Bøstrand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8540 Ballangen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971 097 442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BALLANGEN EIENDOM AS</a:t>
            </a:r>
          </a:p>
        </p:txBody>
      </p:sp>
    </p:spTree>
  </p:cSld>
  <p:clrMapOvr>
    <a:masterClrMapping xmlns:a="http://schemas.openxmlformats.org/drawingml/2006/main"/>
  </p:clrMapOvr>
</p:sld>
</file>