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e5d3a86d4c45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d78e7641c74de3"/>
  </p:sldMasterIdLst>
  <p:sldIdLst>
    <p:sldId xmlns:r="http://schemas.openxmlformats.org/officeDocument/2006/relationships" id="256" r:id="R1e885e3768e94cac"/>
    <p:sldId xmlns:r="http://schemas.openxmlformats.org/officeDocument/2006/relationships" id="257" r:id="R8aaaa71d4ac94c7f"/>
    <p:sldId xmlns:r="http://schemas.openxmlformats.org/officeDocument/2006/relationships" id="258" r:id="Rb31d94b07dae4bd6"/>
    <p:sldId xmlns:r="http://schemas.openxmlformats.org/officeDocument/2006/relationships" id="259" r:id="R5a7511959edc4b54"/>
    <p:sldId xmlns:r="http://schemas.openxmlformats.org/officeDocument/2006/relationships" id="260" r:id="R0700584cd5d949a2"/>
    <p:sldId xmlns:r="http://schemas.openxmlformats.org/officeDocument/2006/relationships" id="261" r:id="R3ffabfd0bcc54218"/>
    <p:sldId xmlns:r="http://schemas.openxmlformats.org/officeDocument/2006/relationships" id="262" r:id="R01a9b939978942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78e7641c74de3" /><Relationship Type="http://schemas.openxmlformats.org/officeDocument/2006/relationships/slide" Target="/ppt/slides/slide1.xml" Id="R1e885e3768e94cac" /><Relationship Type="http://schemas.openxmlformats.org/officeDocument/2006/relationships/slide" Target="/ppt/slides/slide2.xml" Id="R8aaaa71d4ac94c7f" /><Relationship Type="http://schemas.openxmlformats.org/officeDocument/2006/relationships/slide" Target="/ppt/slides/slide3.xml" Id="Rb31d94b07dae4bd6" /><Relationship Type="http://schemas.openxmlformats.org/officeDocument/2006/relationships/slide" Target="/ppt/slides/slide4.xml" Id="R5a7511959edc4b54" /><Relationship Type="http://schemas.openxmlformats.org/officeDocument/2006/relationships/slide" Target="/ppt/slides/slide5.xml" Id="R0700584cd5d949a2" /><Relationship Type="http://schemas.openxmlformats.org/officeDocument/2006/relationships/slide" Target="/ppt/slides/slide6.xml" Id="R3ffabfd0bcc54218" /><Relationship Type="http://schemas.openxmlformats.org/officeDocument/2006/relationships/slide" Target="/ppt/slides/slide7.xml" Id="R01a9b939978942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c7f87b289141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97cbc4b0d49d0" /><Relationship Type="http://schemas.openxmlformats.org/officeDocument/2006/relationships/theme" Target="/ppt/slideMasters/theme/theme1.xml" Id="R675788c794a743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097cbc4b0d49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eee17d7b74f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5895814f642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f63f66d9f45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7fa550b7f46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43d677d9048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94805457746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1eae1c5cd49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 DRIFT AS ble etablert [år] og holder til i Tistedal.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3 742 695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128 765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1 156 414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1 679 818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JANIC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Sajaco Nordic AS, Høstbakken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1793 Tistedal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17 37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971 154 721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DRIFT AS</a:t>
            </a:r>
          </a:p>
        </p:txBody>
      </p:sp>
    </p:spTree>
  </p:cSld>
  <p:clrMapOvr>
    <a:masterClrMapping xmlns:a="http://schemas.openxmlformats.org/drawingml/2006/main"/>
  </p:clrMapOvr>
</p:sld>
</file>