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be4195c9ee4a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0b56e501349b4"/>
  </p:sldMasterIdLst>
  <p:sldIdLst>
    <p:sldId xmlns:r="http://schemas.openxmlformats.org/officeDocument/2006/relationships" id="256" r:id="R41c4704652d24b44"/>
    <p:sldId xmlns:r="http://schemas.openxmlformats.org/officeDocument/2006/relationships" id="257" r:id="R6e7ab3bc8c2a4a19"/>
    <p:sldId xmlns:r="http://schemas.openxmlformats.org/officeDocument/2006/relationships" id="258" r:id="Rb0b8e7f3205b4775"/>
    <p:sldId xmlns:r="http://schemas.openxmlformats.org/officeDocument/2006/relationships" id="259" r:id="R477f91ecc39e4060"/>
    <p:sldId xmlns:r="http://schemas.openxmlformats.org/officeDocument/2006/relationships" id="260" r:id="R27b35d10b0f3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0b56e501349b4" /><Relationship Type="http://schemas.openxmlformats.org/officeDocument/2006/relationships/slide" Target="/ppt/slides/slide1.xml" Id="R41c4704652d24b44" /><Relationship Type="http://schemas.openxmlformats.org/officeDocument/2006/relationships/slide" Target="/ppt/slides/slide2.xml" Id="R6e7ab3bc8c2a4a19" /><Relationship Type="http://schemas.openxmlformats.org/officeDocument/2006/relationships/slide" Target="/ppt/slides/slide3.xml" Id="Rb0b8e7f3205b4775" /><Relationship Type="http://schemas.openxmlformats.org/officeDocument/2006/relationships/slide" Target="/ppt/slides/slide4.xml" Id="R477f91ecc39e4060" /><Relationship Type="http://schemas.openxmlformats.org/officeDocument/2006/relationships/slide" Target="/ppt/slides/slide5.xml" Id="R27b35d10b0f3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36074da41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b84af3f914694" /><Relationship Type="http://schemas.openxmlformats.org/officeDocument/2006/relationships/theme" Target="/ppt/slideMasters/theme/theme1.xml" Id="Rd840309d440b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b84af3f9146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0dae6adcc42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bacce17fb45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b015badbd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2b690dc05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192233070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ULVIK HERAD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ULVIK HERAD ble etablert [år] og holder til i Ulvik.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5730 Ulvik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 52 70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post@ulvik.kommune.no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www.ulvik.kommune.no/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971 159 928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ULVIK HERAD</a:t>
            </a:r>
          </a:p>
        </p:txBody>
      </p:sp>
    </p:spTree>
  </p:cSld>
  <p:clrMapOvr>
    <a:masterClrMapping xmlns:a="http://schemas.openxmlformats.org/drawingml/2006/main"/>
  </p:clrMapOvr>
</p:sld>
</file>