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992afa17c444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acf1c46c164c4e"/>
  </p:sldMasterIdLst>
  <p:sldIdLst>
    <p:sldId xmlns:r="http://schemas.openxmlformats.org/officeDocument/2006/relationships" id="256" r:id="R51b32bce0ec149c5"/>
    <p:sldId xmlns:r="http://schemas.openxmlformats.org/officeDocument/2006/relationships" id="257" r:id="Ra1cb0d94770b4eb7"/>
    <p:sldId xmlns:r="http://schemas.openxmlformats.org/officeDocument/2006/relationships" id="258" r:id="R2e1401a6a58e4d7a"/>
    <p:sldId xmlns:r="http://schemas.openxmlformats.org/officeDocument/2006/relationships" id="259" r:id="Rc29cb917e3e84992"/>
    <p:sldId xmlns:r="http://schemas.openxmlformats.org/officeDocument/2006/relationships" id="260" r:id="Rff94a600ba524304"/>
    <p:sldId xmlns:r="http://schemas.openxmlformats.org/officeDocument/2006/relationships" id="261" r:id="R171d8e084e274905"/>
    <p:sldId xmlns:r="http://schemas.openxmlformats.org/officeDocument/2006/relationships" id="262" r:id="R71a834af6faa46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acf1c46c164c4e" /><Relationship Type="http://schemas.openxmlformats.org/officeDocument/2006/relationships/slide" Target="/ppt/slides/slide1.xml" Id="R51b32bce0ec149c5" /><Relationship Type="http://schemas.openxmlformats.org/officeDocument/2006/relationships/slide" Target="/ppt/slides/slide2.xml" Id="Ra1cb0d94770b4eb7" /><Relationship Type="http://schemas.openxmlformats.org/officeDocument/2006/relationships/slide" Target="/ppt/slides/slide3.xml" Id="R2e1401a6a58e4d7a" /><Relationship Type="http://schemas.openxmlformats.org/officeDocument/2006/relationships/slide" Target="/ppt/slides/slide4.xml" Id="Rc29cb917e3e84992" /><Relationship Type="http://schemas.openxmlformats.org/officeDocument/2006/relationships/slide" Target="/ppt/slides/slide5.xml" Id="Rff94a600ba524304" /><Relationship Type="http://schemas.openxmlformats.org/officeDocument/2006/relationships/slide" Target="/ppt/slides/slide6.xml" Id="R171d8e084e274905" /><Relationship Type="http://schemas.openxmlformats.org/officeDocument/2006/relationships/slide" Target="/ppt/slides/slide7.xml" Id="R71a834af6faa46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8aacd198614b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d4288dc654eed" /><Relationship Type="http://schemas.openxmlformats.org/officeDocument/2006/relationships/theme" Target="/ppt/slideMasters/theme/theme1.xml" Id="R819e4a0005e34c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8d4288dc654e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2096035eb41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f3537d81f45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9e1d4619a45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819bd439148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0500a07b04e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d364e67414b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66ea362b14c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KVIKNEHYTTA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KVIKNEHYTTA AS ble etablert [år] og holder til i Kvikne.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10 314 692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1 521 750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1 367 098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5 828 589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EVENCO AS  –  37,7 %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EIENDOM AS  –  25,1 %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BØRLI LEIF ROAR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BJØRSAGÅRD KJELL BJARNE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KJELL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BJØRSAGÅRD PER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Litjvadmoen, Kvikne Næringspark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2512 Kvikne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43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msl@kviknehytta.no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www.kviknehytta.no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971 169 737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