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1d67ac331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d00cbcb1e48c7"/>
  </p:sldMasterIdLst>
  <p:sldIdLst>
    <p:sldId xmlns:r="http://schemas.openxmlformats.org/officeDocument/2006/relationships" id="256" r:id="R6457a7c08ef941f5"/>
    <p:sldId xmlns:r="http://schemas.openxmlformats.org/officeDocument/2006/relationships" id="257" r:id="R53cea4ee82e0412b"/>
    <p:sldId xmlns:r="http://schemas.openxmlformats.org/officeDocument/2006/relationships" id="258" r:id="R471135382ce54393"/>
    <p:sldId xmlns:r="http://schemas.openxmlformats.org/officeDocument/2006/relationships" id="259" r:id="Rd826e463f44640af"/>
    <p:sldId xmlns:r="http://schemas.openxmlformats.org/officeDocument/2006/relationships" id="260" r:id="R30ec10fe5a1e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d00cbcb1e48c7" /><Relationship Type="http://schemas.openxmlformats.org/officeDocument/2006/relationships/slide" Target="/ppt/slides/slide1.xml" Id="R6457a7c08ef941f5" /><Relationship Type="http://schemas.openxmlformats.org/officeDocument/2006/relationships/slide" Target="/ppt/slides/slide2.xml" Id="R53cea4ee82e0412b" /><Relationship Type="http://schemas.openxmlformats.org/officeDocument/2006/relationships/slide" Target="/ppt/slides/slide3.xml" Id="R471135382ce54393" /><Relationship Type="http://schemas.openxmlformats.org/officeDocument/2006/relationships/slide" Target="/ppt/slides/slide4.xml" Id="Rd826e463f44640af" /><Relationship Type="http://schemas.openxmlformats.org/officeDocument/2006/relationships/slide" Target="/ppt/slides/slide5.xml" Id="R30ec10fe5a1e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afc077830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93a5bc42c464e" /><Relationship Type="http://schemas.openxmlformats.org/officeDocument/2006/relationships/theme" Target="/ppt/slideMasters/theme/theme1.xml" Id="R0df3ff0711a5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93a5bc42c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ba0d1e4bc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4ad3dd52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5e7710129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567bbfdb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351e0e9da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