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54c59ec76242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355f17ed0b4636"/>
  </p:sldMasterIdLst>
  <p:sldIdLst>
    <p:sldId xmlns:r="http://schemas.openxmlformats.org/officeDocument/2006/relationships" id="256" r:id="R84714d5ac8734743"/>
    <p:sldId xmlns:r="http://schemas.openxmlformats.org/officeDocument/2006/relationships" id="257" r:id="Rd97ef989d32540ad"/>
    <p:sldId xmlns:r="http://schemas.openxmlformats.org/officeDocument/2006/relationships" id="258" r:id="Rca19b88cc5f54972"/>
    <p:sldId xmlns:r="http://schemas.openxmlformats.org/officeDocument/2006/relationships" id="259" r:id="R5464ec81f0bc4b1b"/>
    <p:sldId xmlns:r="http://schemas.openxmlformats.org/officeDocument/2006/relationships" id="260" r:id="Re3e2f7c99d2d41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55f17ed0b4636" /><Relationship Type="http://schemas.openxmlformats.org/officeDocument/2006/relationships/slide" Target="/ppt/slides/slide1.xml" Id="R84714d5ac8734743" /><Relationship Type="http://schemas.openxmlformats.org/officeDocument/2006/relationships/slide" Target="/ppt/slides/slide2.xml" Id="Rd97ef989d32540ad" /><Relationship Type="http://schemas.openxmlformats.org/officeDocument/2006/relationships/slide" Target="/ppt/slides/slide3.xml" Id="Rca19b88cc5f54972" /><Relationship Type="http://schemas.openxmlformats.org/officeDocument/2006/relationships/slide" Target="/ppt/slides/slide4.xml" Id="R5464ec81f0bc4b1b" /><Relationship Type="http://schemas.openxmlformats.org/officeDocument/2006/relationships/slide" Target="/ppt/slides/slide5.xml" Id="Re3e2f7c99d2d41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249bad978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147f6535a40b8" /><Relationship Type="http://schemas.openxmlformats.org/officeDocument/2006/relationships/theme" Target="/ppt/slideMasters/theme/theme1.xml" Id="R22f726f8e1d7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4147f6535a40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abb298ed44f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dbbb56845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569b7185642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bef20ce964e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976a965d643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