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c543d7ef3248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9a2b15ae0e4cb3"/>
  </p:sldMasterIdLst>
  <p:sldIdLst>
    <p:sldId xmlns:r="http://schemas.openxmlformats.org/officeDocument/2006/relationships" id="256" r:id="R6c0692f0dc044760"/>
    <p:sldId xmlns:r="http://schemas.openxmlformats.org/officeDocument/2006/relationships" id="257" r:id="R729fa7a51a8242cc"/>
    <p:sldId xmlns:r="http://schemas.openxmlformats.org/officeDocument/2006/relationships" id="258" r:id="Rf494438c8865449b"/>
    <p:sldId xmlns:r="http://schemas.openxmlformats.org/officeDocument/2006/relationships" id="259" r:id="R245390fc9f824441"/>
    <p:sldId xmlns:r="http://schemas.openxmlformats.org/officeDocument/2006/relationships" id="260" r:id="R98a6b513e42c404f"/>
    <p:sldId xmlns:r="http://schemas.openxmlformats.org/officeDocument/2006/relationships" id="261" r:id="R745952fbe3bb45ed"/>
    <p:sldId xmlns:r="http://schemas.openxmlformats.org/officeDocument/2006/relationships" id="262" r:id="R451a2e9df7c241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a2b15ae0e4cb3" /><Relationship Type="http://schemas.openxmlformats.org/officeDocument/2006/relationships/slide" Target="/ppt/slides/slide1.xml" Id="R6c0692f0dc044760" /><Relationship Type="http://schemas.openxmlformats.org/officeDocument/2006/relationships/slide" Target="/ppt/slides/slide2.xml" Id="R729fa7a51a8242cc" /><Relationship Type="http://schemas.openxmlformats.org/officeDocument/2006/relationships/slide" Target="/ppt/slides/slide3.xml" Id="Rf494438c8865449b" /><Relationship Type="http://schemas.openxmlformats.org/officeDocument/2006/relationships/slide" Target="/ppt/slides/slide4.xml" Id="R245390fc9f824441" /><Relationship Type="http://schemas.openxmlformats.org/officeDocument/2006/relationships/slide" Target="/ppt/slides/slide5.xml" Id="R98a6b513e42c404f" /><Relationship Type="http://schemas.openxmlformats.org/officeDocument/2006/relationships/slide" Target="/ppt/slides/slide6.xml" Id="R745952fbe3bb45ed" /><Relationship Type="http://schemas.openxmlformats.org/officeDocument/2006/relationships/slide" Target="/ppt/slides/slide7.xml" Id="R451a2e9df7c241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aae84851443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73a5e7cca4db9" /><Relationship Type="http://schemas.openxmlformats.org/officeDocument/2006/relationships/theme" Target="/ppt/slideMasters/theme/theme1.xml" Id="Rd3d737405a0e4e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e73a5e7cca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12e58a54d40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93176737d45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97397c9504c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ac4f4380349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f9368313241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936b5efad43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ef1828db544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HELSOTEKET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HELSOTEKET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 Elvegate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26 46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chrislie@c2i.net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HELSOTEKET AS</a:t>
            </a:r>
          </a:p>
        </p:txBody>
      </p:sp>
    </p:spTree>
  </p:cSld>
  <p:clrMapOvr>
    <a:masterClrMapping xmlns:a="http://schemas.openxmlformats.org/drawingml/2006/main"/>
  </p:clrMapOvr>
</p:sld>
</file>