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2353cf8f6a4d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5b64b308f948dd"/>
  </p:sldMasterIdLst>
  <p:sldIdLst>
    <p:sldId xmlns:r="http://schemas.openxmlformats.org/officeDocument/2006/relationships" id="256" r:id="Rbade0a7bef04465b"/>
    <p:sldId xmlns:r="http://schemas.openxmlformats.org/officeDocument/2006/relationships" id="257" r:id="R9ed22c1882cb4b5f"/>
    <p:sldId xmlns:r="http://schemas.openxmlformats.org/officeDocument/2006/relationships" id="258" r:id="R05196fc1c5d346ab"/>
    <p:sldId xmlns:r="http://schemas.openxmlformats.org/officeDocument/2006/relationships" id="259" r:id="Re10e3d33b4c140d9"/>
    <p:sldId xmlns:r="http://schemas.openxmlformats.org/officeDocument/2006/relationships" id="260" r:id="Rb35435bb1bf64fd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5b64b308f948dd" /><Relationship Type="http://schemas.openxmlformats.org/officeDocument/2006/relationships/slide" Target="/ppt/slides/slide1.xml" Id="Rbade0a7bef04465b" /><Relationship Type="http://schemas.openxmlformats.org/officeDocument/2006/relationships/slide" Target="/ppt/slides/slide2.xml" Id="R9ed22c1882cb4b5f" /><Relationship Type="http://schemas.openxmlformats.org/officeDocument/2006/relationships/slide" Target="/ppt/slides/slide3.xml" Id="R05196fc1c5d346ab" /><Relationship Type="http://schemas.openxmlformats.org/officeDocument/2006/relationships/slide" Target="/ppt/slides/slide4.xml" Id="Re10e3d33b4c140d9" /><Relationship Type="http://schemas.openxmlformats.org/officeDocument/2006/relationships/slide" Target="/ppt/slides/slide5.xml" Id="Rb35435bb1bf64fd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9fe890347345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298c9e0f434d91" /><Relationship Type="http://schemas.openxmlformats.org/officeDocument/2006/relationships/theme" Target="/ppt/slideMasters/theme/theme1.xml" Id="Rff066141b3ea4e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298c9e0f434d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d1f52d014140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89fe852e9a4d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e9a8227a4141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d71b24932e4c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ce42c7f93247a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GRINDAHEIM BYGG &amp; RESTAURERING Bøye Kvale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GRINDAHEIM BYGG &amp; RESTAURERING Bøye Kvale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GRINDAHEIM BYGG &amp; RESTAURERING Bøye Kvale ble etablert [år] og holder til i Vang I Valdres.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GRINDAHEIM BYGG &amp; RESTAURERING Bøye Kvale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GRINDAHEIM BYGG &amp; RESTAURERING Bøye Kvale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GRINDAHEIM BYGG &amp; RESTAURERING Bøye Kvale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Burmavegen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2975 Vang I Valdres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91301314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post@grindaheim-bygg.no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971 236 612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GRINDAHEIM BYGG &amp; RESTAURERING Bøye Kvale</a:t>
            </a:r>
          </a:p>
        </p:txBody>
      </p:sp>
    </p:spTree>
  </p:cSld>
  <p:clrMapOvr>
    <a:masterClrMapping xmlns:a="http://schemas.openxmlformats.org/drawingml/2006/main"/>
  </p:clrMapOvr>
</p:sld>
</file>