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528b8b291a34b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33547c8c364419d"/>
  </p:sldMasterIdLst>
  <p:sldIdLst>
    <p:sldId xmlns:r="http://schemas.openxmlformats.org/officeDocument/2006/relationships" id="256" r:id="R3a91db98c2ec4d3b"/>
    <p:sldId xmlns:r="http://schemas.openxmlformats.org/officeDocument/2006/relationships" id="257" r:id="R8bf2c1c45fa842ae"/>
    <p:sldId xmlns:r="http://schemas.openxmlformats.org/officeDocument/2006/relationships" id="258" r:id="R888810808b664f68"/>
    <p:sldId xmlns:r="http://schemas.openxmlformats.org/officeDocument/2006/relationships" id="259" r:id="R633d1755e903460b"/>
    <p:sldId xmlns:r="http://schemas.openxmlformats.org/officeDocument/2006/relationships" id="260" r:id="Rb1d822a3ee5d4f07"/>
    <p:sldId xmlns:r="http://schemas.openxmlformats.org/officeDocument/2006/relationships" id="261" r:id="R15c763c1c1bc4a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33547c8c364419d" /><Relationship Type="http://schemas.openxmlformats.org/officeDocument/2006/relationships/slide" Target="/ppt/slides/slide1.xml" Id="R3a91db98c2ec4d3b" /><Relationship Type="http://schemas.openxmlformats.org/officeDocument/2006/relationships/slide" Target="/ppt/slides/slide2.xml" Id="R8bf2c1c45fa842ae" /><Relationship Type="http://schemas.openxmlformats.org/officeDocument/2006/relationships/slide" Target="/ppt/slides/slide3.xml" Id="R888810808b664f68" /><Relationship Type="http://schemas.openxmlformats.org/officeDocument/2006/relationships/slide" Target="/ppt/slides/slide4.xml" Id="R633d1755e903460b" /><Relationship Type="http://schemas.openxmlformats.org/officeDocument/2006/relationships/slide" Target="/ppt/slides/slide5.xml" Id="Rb1d822a3ee5d4f07" /><Relationship Type="http://schemas.openxmlformats.org/officeDocument/2006/relationships/slide" Target="/ppt/slides/slide6.xml" Id="R15c763c1c1bc4a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d93abcef90d4e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10cfefd8674423" /><Relationship Type="http://schemas.openxmlformats.org/officeDocument/2006/relationships/theme" Target="/ppt/slideMasters/theme/theme1.xml" Id="R37436cc7067147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10cfefd867442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891858e944f0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aadd515a0746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8f52dd60584aa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8272dbf84406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f7caa1f454439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422ec27e942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PETRUS RESTAURANT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971 238 607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PETRUS RESTAURANT AS</a:t>
            </a:r>
          </a:p>
        </p:txBody>
      </p:sp>
    </p:spTree>
  </p:cSld>
  <p:clrMapOvr>
    <a:masterClrMapping xmlns:a="http://schemas.openxmlformats.org/drawingml/2006/main"/>
  </p:clrMapOvr>
</p:sld>
</file>