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56a2cc8456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f99cd43f34912"/>
  </p:sldMasterIdLst>
  <p:sldIdLst>
    <p:sldId xmlns:r="http://schemas.openxmlformats.org/officeDocument/2006/relationships" id="256" r:id="Rca1dc62502694c00"/>
    <p:sldId xmlns:r="http://schemas.openxmlformats.org/officeDocument/2006/relationships" id="257" r:id="R125f9a45d2244de0"/>
    <p:sldId xmlns:r="http://schemas.openxmlformats.org/officeDocument/2006/relationships" id="258" r:id="R31f8254474214f40"/>
    <p:sldId xmlns:r="http://schemas.openxmlformats.org/officeDocument/2006/relationships" id="259" r:id="R4bae614ac6054ad8"/>
    <p:sldId xmlns:r="http://schemas.openxmlformats.org/officeDocument/2006/relationships" id="260" r:id="R529cca6e38a5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f99cd43f34912" /><Relationship Type="http://schemas.openxmlformats.org/officeDocument/2006/relationships/slide" Target="/ppt/slides/slide1.xml" Id="Rca1dc62502694c00" /><Relationship Type="http://schemas.openxmlformats.org/officeDocument/2006/relationships/slide" Target="/ppt/slides/slide2.xml" Id="R125f9a45d2244de0" /><Relationship Type="http://schemas.openxmlformats.org/officeDocument/2006/relationships/slide" Target="/ppt/slides/slide3.xml" Id="R31f8254474214f40" /><Relationship Type="http://schemas.openxmlformats.org/officeDocument/2006/relationships/slide" Target="/ppt/slides/slide4.xml" Id="R4bae614ac6054ad8" /><Relationship Type="http://schemas.openxmlformats.org/officeDocument/2006/relationships/slide" Target="/ppt/slides/slide5.xml" Id="R529cca6e38a5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5fefd9737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4654d01734168" /><Relationship Type="http://schemas.openxmlformats.org/officeDocument/2006/relationships/theme" Target="/ppt/slideMasters/theme/theme1.xml" Id="Rb33b09786e04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4654d0173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23a4e107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ba7a5171f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cadf31226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bedb406a2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c3020d244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