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aead98003e47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a41ee16a254d79"/>
  </p:sldMasterIdLst>
  <p:sldIdLst>
    <p:sldId xmlns:r="http://schemas.openxmlformats.org/officeDocument/2006/relationships" id="256" r:id="R2f8cf9a6390b4cb4"/>
    <p:sldId xmlns:r="http://schemas.openxmlformats.org/officeDocument/2006/relationships" id="257" r:id="Rca0661fb94004c03"/>
    <p:sldId xmlns:r="http://schemas.openxmlformats.org/officeDocument/2006/relationships" id="258" r:id="Re0835102597140ea"/>
    <p:sldId xmlns:r="http://schemas.openxmlformats.org/officeDocument/2006/relationships" id="259" r:id="Rd32781be260a4597"/>
    <p:sldId xmlns:r="http://schemas.openxmlformats.org/officeDocument/2006/relationships" id="260" r:id="R6960a72251a54100"/>
    <p:sldId xmlns:r="http://schemas.openxmlformats.org/officeDocument/2006/relationships" id="261" r:id="R96c17437b6a54155"/>
    <p:sldId xmlns:r="http://schemas.openxmlformats.org/officeDocument/2006/relationships" id="262" r:id="R51f9f2e40819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41ee16a254d79" /><Relationship Type="http://schemas.openxmlformats.org/officeDocument/2006/relationships/slide" Target="/ppt/slides/slide1.xml" Id="R2f8cf9a6390b4cb4" /><Relationship Type="http://schemas.openxmlformats.org/officeDocument/2006/relationships/slide" Target="/ppt/slides/slide2.xml" Id="Rca0661fb94004c03" /><Relationship Type="http://schemas.openxmlformats.org/officeDocument/2006/relationships/slide" Target="/ppt/slides/slide3.xml" Id="Re0835102597140ea" /><Relationship Type="http://schemas.openxmlformats.org/officeDocument/2006/relationships/slide" Target="/ppt/slides/slide4.xml" Id="Rd32781be260a4597" /><Relationship Type="http://schemas.openxmlformats.org/officeDocument/2006/relationships/slide" Target="/ppt/slides/slide5.xml" Id="R6960a72251a54100" /><Relationship Type="http://schemas.openxmlformats.org/officeDocument/2006/relationships/slide" Target="/ppt/slides/slide6.xml" Id="R96c17437b6a54155" /><Relationship Type="http://schemas.openxmlformats.org/officeDocument/2006/relationships/slide" Target="/ppt/slides/slide7.xml" Id="R51f9f2e40819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2c9235848745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ff8e76a314110" /><Relationship Type="http://schemas.openxmlformats.org/officeDocument/2006/relationships/theme" Target="/ppt/slideMasters/theme/theme1.xml" Id="R82cb4a5a197b4e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aff8e76a3141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c35c9c8e740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e589f888041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e7dc8af6d47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ed9e74d0e40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345f655a243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0a123cfff48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32517f09846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TRANSPORT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21 750 110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KRISTIAN AAMODT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