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3fd33b53c94f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2efdb235ec4800"/>
  </p:sldMasterIdLst>
  <p:sldIdLst>
    <p:sldId xmlns:r="http://schemas.openxmlformats.org/officeDocument/2006/relationships" id="256" r:id="Rc90edda444ee42dd"/>
    <p:sldId xmlns:r="http://schemas.openxmlformats.org/officeDocument/2006/relationships" id="257" r:id="Rae1d2a2d8c97459e"/>
    <p:sldId xmlns:r="http://schemas.openxmlformats.org/officeDocument/2006/relationships" id="258" r:id="R32074846f0e84beb"/>
    <p:sldId xmlns:r="http://schemas.openxmlformats.org/officeDocument/2006/relationships" id="259" r:id="R2cd8eb3a78e346b5"/>
    <p:sldId xmlns:r="http://schemas.openxmlformats.org/officeDocument/2006/relationships" id="260" r:id="R1716b43442e14c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2efdb235ec4800" /><Relationship Type="http://schemas.openxmlformats.org/officeDocument/2006/relationships/slide" Target="/ppt/slides/slide1.xml" Id="Rc90edda444ee42dd" /><Relationship Type="http://schemas.openxmlformats.org/officeDocument/2006/relationships/slide" Target="/ppt/slides/slide2.xml" Id="Rae1d2a2d8c97459e" /><Relationship Type="http://schemas.openxmlformats.org/officeDocument/2006/relationships/slide" Target="/ppt/slides/slide3.xml" Id="R32074846f0e84beb" /><Relationship Type="http://schemas.openxmlformats.org/officeDocument/2006/relationships/slide" Target="/ppt/slides/slide4.xml" Id="R2cd8eb3a78e346b5" /><Relationship Type="http://schemas.openxmlformats.org/officeDocument/2006/relationships/slide" Target="/ppt/slides/slide5.xml" Id="R1716b43442e14c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41c798833246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3193c53aa42c3" /><Relationship Type="http://schemas.openxmlformats.org/officeDocument/2006/relationships/theme" Target="/ppt/slideMasters/theme/theme1.xml" Id="Ra6010066257d4c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93193c53aa42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e162b943b41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ef718f1d248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02da314da48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cd0c40b4345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1e0b1691240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STUBBOM GRENDALAG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STUBBOM GRENDALAG ble etablert [år] og holder til i Lom.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Nina Skjedsvoll, Solsidevegen 244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2686 Lom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ro-v@online.no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971 300 949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STUBBOM GRENDALAG</a:t>
            </a:r>
          </a:p>
        </p:txBody>
      </p:sp>
    </p:spTree>
  </p:cSld>
  <p:clrMapOvr>
    <a:masterClrMapping xmlns:a="http://schemas.openxmlformats.org/drawingml/2006/main"/>
  </p:clrMapOvr>
</p:sld>
</file>