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83d4b87f8c47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eb530beb0f4b6b"/>
  </p:sldMasterIdLst>
  <p:sldIdLst>
    <p:sldId xmlns:r="http://schemas.openxmlformats.org/officeDocument/2006/relationships" id="256" r:id="R05562011aa6c47c4"/>
    <p:sldId xmlns:r="http://schemas.openxmlformats.org/officeDocument/2006/relationships" id="257" r:id="R5b2d54bdd659445d"/>
    <p:sldId xmlns:r="http://schemas.openxmlformats.org/officeDocument/2006/relationships" id="258" r:id="R9cba505582d94e75"/>
    <p:sldId xmlns:r="http://schemas.openxmlformats.org/officeDocument/2006/relationships" id="259" r:id="Rf61842976b2e47d0"/>
    <p:sldId xmlns:r="http://schemas.openxmlformats.org/officeDocument/2006/relationships" id="260" r:id="R8689631422424368"/>
    <p:sldId xmlns:r="http://schemas.openxmlformats.org/officeDocument/2006/relationships" id="261" r:id="Re77d280b9bca42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eb530beb0f4b6b" /><Relationship Type="http://schemas.openxmlformats.org/officeDocument/2006/relationships/slide" Target="/ppt/slides/slide1.xml" Id="R05562011aa6c47c4" /><Relationship Type="http://schemas.openxmlformats.org/officeDocument/2006/relationships/slide" Target="/ppt/slides/slide2.xml" Id="R5b2d54bdd659445d" /><Relationship Type="http://schemas.openxmlformats.org/officeDocument/2006/relationships/slide" Target="/ppt/slides/slide3.xml" Id="R9cba505582d94e75" /><Relationship Type="http://schemas.openxmlformats.org/officeDocument/2006/relationships/slide" Target="/ppt/slides/slide4.xml" Id="Rf61842976b2e47d0" /><Relationship Type="http://schemas.openxmlformats.org/officeDocument/2006/relationships/slide" Target="/ppt/slides/slide5.xml" Id="R8689631422424368" /><Relationship Type="http://schemas.openxmlformats.org/officeDocument/2006/relationships/slide" Target="/ppt/slides/slide6.xml" Id="Re77d280b9bca42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b21359ad424e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cbaef47f5344f9" /><Relationship Type="http://schemas.openxmlformats.org/officeDocument/2006/relationships/theme" Target="/ppt/slideMasters/theme/theme1.xml" Id="Rc1a781ec7e114a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cbaef47f5344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6e51f0093947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041e300b2146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65c30036c4d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9012cdba8245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f6ea74799043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6443d0366140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PILAR REGNSKAP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PILAR REGNSKAP SA ble etablert [år] og holder til i Stokke.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55 508 213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−3 745 400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−3 404 794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468 518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10 583 771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Gjennestadtunet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3160 Stokke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36 32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post@pilarregnskap.no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www.pilarregnskap.no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971 316 608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