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8772f1162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436c1c1da439b"/>
  </p:sldMasterIdLst>
  <p:sldIdLst>
    <p:sldId xmlns:r="http://schemas.openxmlformats.org/officeDocument/2006/relationships" id="256" r:id="R6cd51114e87d4382"/>
    <p:sldId xmlns:r="http://schemas.openxmlformats.org/officeDocument/2006/relationships" id="257" r:id="R48d42842aa494322"/>
    <p:sldId xmlns:r="http://schemas.openxmlformats.org/officeDocument/2006/relationships" id="258" r:id="R366addc901d4468d"/>
    <p:sldId xmlns:r="http://schemas.openxmlformats.org/officeDocument/2006/relationships" id="259" r:id="R013b7d71343f461a"/>
    <p:sldId xmlns:r="http://schemas.openxmlformats.org/officeDocument/2006/relationships" id="260" r:id="R38a12216e2a041d3"/>
    <p:sldId xmlns:r="http://schemas.openxmlformats.org/officeDocument/2006/relationships" id="261" r:id="Rde31cb814d0e4860"/>
    <p:sldId xmlns:r="http://schemas.openxmlformats.org/officeDocument/2006/relationships" id="262" r:id="R42b286fee125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436c1c1da439b" /><Relationship Type="http://schemas.openxmlformats.org/officeDocument/2006/relationships/slide" Target="/ppt/slides/slide1.xml" Id="R6cd51114e87d4382" /><Relationship Type="http://schemas.openxmlformats.org/officeDocument/2006/relationships/slide" Target="/ppt/slides/slide2.xml" Id="R48d42842aa494322" /><Relationship Type="http://schemas.openxmlformats.org/officeDocument/2006/relationships/slide" Target="/ppt/slides/slide3.xml" Id="R366addc901d4468d" /><Relationship Type="http://schemas.openxmlformats.org/officeDocument/2006/relationships/slide" Target="/ppt/slides/slide4.xml" Id="R013b7d71343f461a" /><Relationship Type="http://schemas.openxmlformats.org/officeDocument/2006/relationships/slide" Target="/ppt/slides/slide5.xml" Id="R38a12216e2a041d3" /><Relationship Type="http://schemas.openxmlformats.org/officeDocument/2006/relationships/slide" Target="/ppt/slides/slide6.xml" Id="Rde31cb814d0e4860" /><Relationship Type="http://schemas.openxmlformats.org/officeDocument/2006/relationships/slide" Target="/ppt/slides/slide7.xml" Id="R42b286fee125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1154d64594d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fed53adcc4f48" /><Relationship Type="http://schemas.openxmlformats.org/officeDocument/2006/relationships/theme" Target="/ppt/slideMasters/theme/theme1.xml" Id="R9ca1c56345bb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fed53adcc4f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951629799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a087f03434a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a0ae087e74e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32afbca2f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a71f4743c49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613fa3fd64e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de8a39f034d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EIGEDOMSSELSKAPET GAMLE FITJAR TINGHUS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EIGEDOMSSELSKAPET GAMLE FITJAR TINGHUS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425 291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5 265 252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KOMMUNE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971 356 340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