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715d4ab6414c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5a13cc9f74cf0"/>
  </p:sldMasterIdLst>
  <p:sldIdLst>
    <p:sldId xmlns:r="http://schemas.openxmlformats.org/officeDocument/2006/relationships" id="256" r:id="R72c7147521bd4cfe"/>
    <p:sldId xmlns:r="http://schemas.openxmlformats.org/officeDocument/2006/relationships" id="257" r:id="R108e83bdb8a648d1"/>
    <p:sldId xmlns:r="http://schemas.openxmlformats.org/officeDocument/2006/relationships" id="258" r:id="R8ddd2f033c25434d"/>
    <p:sldId xmlns:r="http://schemas.openxmlformats.org/officeDocument/2006/relationships" id="259" r:id="R5ee534642ecd473e"/>
    <p:sldId xmlns:r="http://schemas.openxmlformats.org/officeDocument/2006/relationships" id="260" r:id="Rbc2143ad4a1f497c"/>
    <p:sldId xmlns:r="http://schemas.openxmlformats.org/officeDocument/2006/relationships" id="261" r:id="R8a3fb3ecb39449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5a13cc9f74cf0" /><Relationship Type="http://schemas.openxmlformats.org/officeDocument/2006/relationships/slide" Target="/ppt/slides/slide1.xml" Id="R72c7147521bd4cfe" /><Relationship Type="http://schemas.openxmlformats.org/officeDocument/2006/relationships/slide" Target="/ppt/slides/slide2.xml" Id="R108e83bdb8a648d1" /><Relationship Type="http://schemas.openxmlformats.org/officeDocument/2006/relationships/slide" Target="/ppt/slides/slide3.xml" Id="R8ddd2f033c25434d" /><Relationship Type="http://schemas.openxmlformats.org/officeDocument/2006/relationships/slide" Target="/ppt/slides/slide4.xml" Id="R5ee534642ecd473e" /><Relationship Type="http://schemas.openxmlformats.org/officeDocument/2006/relationships/slide" Target="/ppt/slides/slide5.xml" Id="Rbc2143ad4a1f497c" /><Relationship Type="http://schemas.openxmlformats.org/officeDocument/2006/relationships/slide" Target="/ppt/slides/slide6.xml" Id="R8a3fb3ecb39449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21ba3c2d04b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cbdee91c14eef" /><Relationship Type="http://schemas.openxmlformats.org/officeDocument/2006/relationships/theme" Target="/ppt/slideMasters/theme/theme1.xml" Id="R4642f8abb650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4cbdee91c14e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0675e0f5c4b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2337556d2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622ab2ec7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0d3910efb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aab5bed99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e5046fe234e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