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307423116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b96c33c504436"/>
  </p:sldMasterIdLst>
  <p:sldIdLst>
    <p:sldId xmlns:r="http://schemas.openxmlformats.org/officeDocument/2006/relationships" id="256" r:id="R1145e8cf5bff499c"/>
    <p:sldId xmlns:r="http://schemas.openxmlformats.org/officeDocument/2006/relationships" id="257" r:id="Rc5e649030c0043a2"/>
    <p:sldId xmlns:r="http://schemas.openxmlformats.org/officeDocument/2006/relationships" id="258" r:id="Rd091b8a43f784127"/>
    <p:sldId xmlns:r="http://schemas.openxmlformats.org/officeDocument/2006/relationships" id="259" r:id="R98eb4b42324a4f83"/>
    <p:sldId xmlns:r="http://schemas.openxmlformats.org/officeDocument/2006/relationships" id="260" r:id="R35347d2f79ca43eb"/>
    <p:sldId xmlns:r="http://schemas.openxmlformats.org/officeDocument/2006/relationships" id="261" r:id="Rfe47c05f0432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b96c33c504436" /><Relationship Type="http://schemas.openxmlformats.org/officeDocument/2006/relationships/slide" Target="/ppt/slides/slide1.xml" Id="R1145e8cf5bff499c" /><Relationship Type="http://schemas.openxmlformats.org/officeDocument/2006/relationships/slide" Target="/ppt/slides/slide2.xml" Id="Rc5e649030c0043a2" /><Relationship Type="http://schemas.openxmlformats.org/officeDocument/2006/relationships/slide" Target="/ppt/slides/slide3.xml" Id="Rd091b8a43f784127" /><Relationship Type="http://schemas.openxmlformats.org/officeDocument/2006/relationships/slide" Target="/ppt/slides/slide4.xml" Id="R98eb4b42324a4f83" /><Relationship Type="http://schemas.openxmlformats.org/officeDocument/2006/relationships/slide" Target="/ppt/slides/slide5.xml" Id="R35347d2f79ca43eb" /><Relationship Type="http://schemas.openxmlformats.org/officeDocument/2006/relationships/slide" Target="/ppt/slides/slide6.xml" Id="Rfe47c05f0432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96810a781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88abe686b4888" /><Relationship Type="http://schemas.openxmlformats.org/officeDocument/2006/relationships/theme" Target="/ppt/slideMasters/theme/theme1.xml" Id="Rb55163f12959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88abe686b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8e3fe161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d3658d6d6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521704313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18970afd9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d0c4a11c8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26a842c3c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