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d4f7b0a76347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d043be12ef44be"/>
  </p:sldMasterIdLst>
  <p:sldIdLst>
    <p:sldId xmlns:r="http://schemas.openxmlformats.org/officeDocument/2006/relationships" id="256" r:id="R5ff9d25374ee4146"/>
    <p:sldId xmlns:r="http://schemas.openxmlformats.org/officeDocument/2006/relationships" id="257" r:id="Rab49d2333a284012"/>
    <p:sldId xmlns:r="http://schemas.openxmlformats.org/officeDocument/2006/relationships" id="258" r:id="R3927f1feb2344d69"/>
    <p:sldId xmlns:r="http://schemas.openxmlformats.org/officeDocument/2006/relationships" id="259" r:id="R0eae380fdddd4b8b"/>
    <p:sldId xmlns:r="http://schemas.openxmlformats.org/officeDocument/2006/relationships" id="260" r:id="R4d5335401a9f40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d043be12ef44be" /><Relationship Type="http://schemas.openxmlformats.org/officeDocument/2006/relationships/slide" Target="/ppt/slides/slide1.xml" Id="R5ff9d25374ee4146" /><Relationship Type="http://schemas.openxmlformats.org/officeDocument/2006/relationships/slide" Target="/ppt/slides/slide2.xml" Id="Rab49d2333a284012" /><Relationship Type="http://schemas.openxmlformats.org/officeDocument/2006/relationships/slide" Target="/ppt/slides/slide3.xml" Id="R3927f1feb2344d69" /><Relationship Type="http://schemas.openxmlformats.org/officeDocument/2006/relationships/slide" Target="/ppt/slides/slide4.xml" Id="R0eae380fdddd4b8b" /><Relationship Type="http://schemas.openxmlformats.org/officeDocument/2006/relationships/slide" Target="/ppt/slides/slide5.xml" Id="R4d5335401a9f40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1c0366f5984c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d9bc9e26e84a48" /><Relationship Type="http://schemas.openxmlformats.org/officeDocument/2006/relationships/theme" Target="/ppt/slideMasters/theme/theme1.xml" Id="R0119ba2cfdf84e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d9bc9e26e84a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1f7b9ab87e4e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a77cc2f4d642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1efbd1207f4d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e934ef1f843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60d9375cda4f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RUSPOLITISK FELLESRÅD ØSTLANDET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RUSPOLITISK FELLESRÅD ØSTLANDET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post@ruspolitiskfellesrad.no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www.ruspolitiskfellesrad.no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971 429 607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