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8eb0eb2473e486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4bacb2886ad4b37"/>
  </p:sldMasterIdLst>
  <p:sldIdLst>
    <p:sldId xmlns:r="http://schemas.openxmlformats.org/officeDocument/2006/relationships" id="256" r:id="R84010666eed8431d"/>
    <p:sldId xmlns:r="http://schemas.openxmlformats.org/officeDocument/2006/relationships" id="257" r:id="R3267ef2f5fb54fe7"/>
    <p:sldId xmlns:r="http://schemas.openxmlformats.org/officeDocument/2006/relationships" id="258" r:id="R87ab59450576444e"/>
    <p:sldId xmlns:r="http://schemas.openxmlformats.org/officeDocument/2006/relationships" id="259" r:id="R0c2971834843448d"/>
    <p:sldId xmlns:r="http://schemas.openxmlformats.org/officeDocument/2006/relationships" id="260" r:id="R64aceb71423548c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4bacb2886ad4b37" /><Relationship Type="http://schemas.openxmlformats.org/officeDocument/2006/relationships/slide" Target="/ppt/slides/slide1.xml" Id="R84010666eed8431d" /><Relationship Type="http://schemas.openxmlformats.org/officeDocument/2006/relationships/slide" Target="/ppt/slides/slide2.xml" Id="R3267ef2f5fb54fe7" /><Relationship Type="http://schemas.openxmlformats.org/officeDocument/2006/relationships/slide" Target="/ppt/slides/slide3.xml" Id="R87ab59450576444e" /><Relationship Type="http://schemas.openxmlformats.org/officeDocument/2006/relationships/slide" Target="/ppt/slides/slide4.xml" Id="R0c2971834843448d" /><Relationship Type="http://schemas.openxmlformats.org/officeDocument/2006/relationships/slide" Target="/ppt/slides/slide5.xml" Id="R64aceb71423548c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a343ca07408425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4611b07c074ab6" /><Relationship Type="http://schemas.openxmlformats.org/officeDocument/2006/relationships/theme" Target="/ppt/slideMasters/theme/theme1.xml" Id="R6261c14648e146f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c4611b07c074ab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24c708927f41a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98c4f76ca5421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9996f502c04db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b6f3a8de8d4a4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89e19e83f146a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BANEPERSONALETS FORENING OSLO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BANEPERSONALETS FORENING OSLO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BANEPERSONALETS FORENING OSLO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BANEPERSONALETS FORENING OSLO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BANEPERSONALETS FORENING OSLO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BANEPERSONALETS FORENING OSLO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Møllergata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0179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15 30 87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kleoru@jbv.no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971 443 839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BANEPERSONALETS FORENING OSLO</a:t>
            </a:r>
          </a:p>
        </p:txBody>
      </p:sp>
    </p:spTree>
  </p:cSld>
  <p:clrMapOvr>
    <a:masterClrMapping xmlns:a="http://schemas.openxmlformats.org/drawingml/2006/main"/>
  </p:clrMapOvr>
</p:sld>
</file>