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bba5c8f6c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bc53b29ab4213"/>
  </p:sldMasterIdLst>
  <p:sldIdLst>
    <p:sldId xmlns:r="http://schemas.openxmlformats.org/officeDocument/2006/relationships" id="256" r:id="R5b1b8b209a6745a6"/>
    <p:sldId xmlns:r="http://schemas.openxmlformats.org/officeDocument/2006/relationships" id="257" r:id="R7b64ef4822874601"/>
    <p:sldId xmlns:r="http://schemas.openxmlformats.org/officeDocument/2006/relationships" id="258" r:id="Rc0830f19bd984db6"/>
    <p:sldId xmlns:r="http://schemas.openxmlformats.org/officeDocument/2006/relationships" id="259" r:id="Rf3682032dd154f65"/>
    <p:sldId xmlns:r="http://schemas.openxmlformats.org/officeDocument/2006/relationships" id="260" r:id="Reb3071d6d727494d"/>
    <p:sldId xmlns:r="http://schemas.openxmlformats.org/officeDocument/2006/relationships" id="261" r:id="R60d3c6562b3640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bc53b29ab4213" /><Relationship Type="http://schemas.openxmlformats.org/officeDocument/2006/relationships/slide" Target="/ppt/slides/slide1.xml" Id="R5b1b8b209a6745a6" /><Relationship Type="http://schemas.openxmlformats.org/officeDocument/2006/relationships/slide" Target="/ppt/slides/slide2.xml" Id="R7b64ef4822874601" /><Relationship Type="http://schemas.openxmlformats.org/officeDocument/2006/relationships/slide" Target="/ppt/slides/slide3.xml" Id="Rc0830f19bd984db6" /><Relationship Type="http://schemas.openxmlformats.org/officeDocument/2006/relationships/slide" Target="/ppt/slides/slide4.xml" Id="Rf3682032dd154f65" /><Relationship Type="http://schemas.openxmlformats.org/officeDocument/2006/relationships/slide" Target="/ppt/slides/slide5.xml" Id="Reb3071d6d727494d" /><Relationship Type="http://schemas.openxmlformats.org/officeDocument/2006/relationships/slide" Target="/ppt/slides/slide6.xml" Id="R60d3c6562b3640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35d886c9d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a93351650493a" /><Relationship Type="http://schemas.openxmlformats.org/officeDocument/2006/relationships/theme" Target="/ppt/slideMasters/theme/theme1.xml" Id="Rf77299024961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4a93351650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9c5d1dddf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31ff725de4d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e4d51e91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17fc1457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88f91ded40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0ac9c8c44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