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2708cf54e5e4d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ddc2889c01f4ee0"/>
  </p:sldMasterIdLst>
  <p:sldIdLst>
    <p:sldId xmlns:r="http://schemas.openxmlformats.org/officeDocument/2006/relationships" id="256" r:id="R77d08386de184f83"/>
    <p:sldId xmlns:r="http://schemas.openxmlformats.org/officeDocument/2006/relationships" id="257" r:id="R0fb1a780d2f148ff"/>
    <p:sldId xmlns:r="http://schemas.openxmlformats.org/officeDocument/2006/relationships" id="258" r:id="Rf4f6d7a406524a24"/>
    <p:sldId xmlns:r="http://schemas.openxmlformats.org/officeDocument/2006/relationships" id="259" r:id="R8d6311f436f74202"/>
    <p:sldId xmlns:r="http://schemas.openxmlformats.org/officeDocument/2006/relationships" id="260" r:id="R97a38e31ad3a4715"/>
    <p:sldId xmlns:r="http://schemas.openxmlformats.org/officeDocument/2006/relationships" id="261" r:id="Rba1a0c13576f470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ddc2889c01f4ee0" /><Relationship Type="http://schemas.openxmlformats.org/officeDocument/2006/relationships/slide" Target="/ppt/slides/slide1.xml" Id="R77d08386de184f83" /><Relationship Type="http://schemas.openxmlformats.org/officeDocument/2006/relationships/slide" Target="/ppt/slides/slide2.xml" Id="R0fb1a780d2f148ff" /><Relationship Type="http://schemas.openxmlformats.org/officeDocument/2006/relationships/slide" Target="/ppt/slides/slide3.xml" Id="Rf4f6d7a406524a24" /><Relationship Type="http://schemas.openxmlformats.org/officeDocument/2006/relationships/slide" Target="/ppt/slides/slide4.xml" Id="R8d6311f436f74202" /><Relationship Type="http://schemas.openxmlformats.org/officeDocument/2006/relationships/slide" Target="/ppt/slides/slide5.xml" Id="R97a38e31ad3a4715" /><Relationship Type="http://schemas.openxmlformats.org/officeDocument/2006/relationships/slide" Target="/ppt/slides/slide6.xml" Id="Rba1a0c13576f470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8ac7a72b8d43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e05efae26434a" /><Relationship Type="http://schemas.openxmlformats.org/officeDocument/2006/relationships/theme" Target="/ppt/slideMasters/theme/theme1.xml" Id="R3281af5b5dd74d0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6de05efae2643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caa4048cb64b1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3028e99ec4e1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029fd6819d14a3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69219bddd64da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fd7dc887754ca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06ed06c08b43f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ANDREAS AASLAND GÅRDSELSKAPET ANS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AASLAND GÅRDSELSKAPET ANS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ANDREAS AASLAND GÅRDSELSKAPET ANS ble etablert [år] og holder til i Porsgrunn.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AASLAND GÅRDSELSKAPET ANS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AASLAND GÅRDSELSKAPET ANS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AASLAND GÅRDSELSKAPET ANS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533 329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−80 497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1 983 669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24 509 971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27 838 535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AASLAND GÅRDSELSKAPET ANS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Vestregata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3919 Porsgrunn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jacob.aasland@aasland.no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www.aasland.no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971 548 436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ANDREAS AASLAND GÅRDSELSKAPET ANS</a:t>
            </a:r>
          </a:p>
        </p:txBody>
      </p:sp>
    </p:spTree>
  </p:cSld>
  <p:clrMapOvr>
    <a:masterClrMapping xmlns:a="http://schemas.openxmlformats.org/drawingml/2006/main"/>
  </p:clrMapOvr>
</p:sld>
</file>