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985345567d44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75d2dd5e9e4e38"/>
  </p:sldMasterIdLst>
  <p:sldIdLst>
    <p:sldId xmlns:r="http://schemas.openxmlformats.org/officeDocument/2006/relationships" id="256" r:id="Rfa9a0a751ae2463d"/>
    <p:sldId xmlns:r="http://schemas.openxmlformats.org/officeDocument/2006/relationships" id="257" r:id="R044cb48894fd4f07"/>
    <p:sldId xmlns:r="http://schemas.openxmlformats.org/officeDocument/2006/relationships" id="258" r:id="Rf25eb80225bb4f36"/>
    <p:sldId xmlns:r="http://schemas.openxmlformats.org/officeDocument/2006/relationships" id="259" r:id="R54331fdaed6a4919"/>
    <p:sldId xmlns:r="http://schemas.openxmlformats.org/officeDocument/2006/relationships" id="260" r:id="R86cb8c9194a2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75d2dd5e9e4e38" /><Relationship Type="http://schemas.openxmlformats.org/officeDocument/2006/relationships/slide" Target="/ppt/slides/slide1.xml" Id="Rfa9a0a751ae2463d" /><Relationship Type="http://schemas.openxmlformats.org/officeDocument/2006/relationships/slide" Target="/ppt/slides/slide2.xml" Id="R044cb48894fd4f07" /><Relationship Type="http://schemas.openxmlformats.org/officeDocument/2006/relationships/slide" Target="/ppt/slides/slide3.xml" Id="Rf25eb80225bb4f36" /><Relationship Type="http://schemas.openxmlformats.org/officeDocument/2006/relationships/slide" Target="/ppt/slides/slide4.xml" Id="R54331fdaed6a4919" /><Relationship Type="http://schemas.openxmlformats.org/officeDocument/2006/relationships/slide" Target="/ppt/slides/slide5.xml" Id="R86cb8c9194a2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160b93ff54f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718b3cc074789" /><Relationship Type="http://schemas.openxmlformats.org/officeDocument/2006/relationships/theme" Target="/ppt/slideMasters/theme/theme1.xml" Id="Rf4676a428810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9718b3cc0747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15787d01e45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954b2047746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b983b32e544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7f39e589645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6506b42a545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UNIVERSITETET I STAVANGER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UNIVERSITETET I STAVANGER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UNIVERSITETET I STAVANGER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UNIVERSITETET I STAVANGER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UNIVERSITETET I STAVANGER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UNIVERSITETET I STAVANGER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Retterdals hus, Kjell Arholms gate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83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971 564 679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UNIVERSITETET I STAVANGER</a:t>
            </a:r>
          </a:p>
        </p:txBody>
      </p:sp>
    </p:spTree>
  </p:cSld>
  <p:clrMapOvr>
    <a:masterClrMapping xmlns:a="http://schemas.openxmlformats.org/drawingml/2006/main"/>
  </p:clrMapOvr>
</p:sld>
</file>