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9a89d825d42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72237670a14b10"/>
  </p:sldMasterIdLst>
  <p:sldIdLst>
    <p:sldId xmlns:r="http://schemas.openxmlformats.org/officeDocument/2006/relationships" id="256" r:id="Rc87cdee4882440d6"/>
    <p:sldId xmlns:r="http://schemas.openxmlformats.org/officeDocument/2006/relationships" id="257" r:id="R20e8800ffd234ae8"/>
    <p:sldId xmlns:r="http://schemas.openxmlformats.org/officeDocument/2006/relationships" id="258" r:id="Rdeb435b8ce4748a6"/>
    <p:sldId xmlns:r="http://schemas.openxmlformats.org/officeDocument/2006/relationships" id="259" r:id="R49d3340a5cd14bda"/>
    <p:sldId xmlns:r="http://schemas.openxmlformats.org/officeDocument/2006/relationships" id="260" r:id="R4c392fe5e8644b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2237670a14b10" /><Relationship Type="http://schemas.openxmlformats.org/officeDocument/2006/relationships/slide" Target="/ppt/slides/slide1.xml" Id="Rc87cdee4882440d6" /><Relationship Type="http://schemas.openxmlformats.org/officeDocument/2006/relationships/slide" Target="/ppt/slides/slide2.xml" Id="R20e8800ffd234ae8" /><Relationship Type="http://schemas.openxmlformats.org/officeDocument/2006/relationships/slide" Target="/ppt/slides/slide3.xml" Id="Rdeb435b8ce4748a6" /><Relationship Type="http://schemas.openxmlformats.org/officeDocument/2006/relationships/slide" Target="/ppt/slides/slide4.xml" Id="R49d3340a5cd14bda" /><Relationship Type="http://schemas.openxmlformats.org/officeDocument/2006/relationships/slide" Target="/ppt/slides/slide5.xml" Id="R4c392fe5e8644b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72be4545d40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480218e364c81" /><Relationship Type="http://schemas.openxmlformats.org/officeDocument/2006/relationships/theme" Target="/ppt/slideMasters/theme/theme1.xml" Id="Rfe4e39b77a3046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c480218e364c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f101cc8f345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5b201b992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b94d90d8643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f017a988441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9a9f1755e48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PERSONELLSERVICE TRØNDELAG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PERSONELLSERVICE TRØNDELAG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54 21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post@personellservice.no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971 574 569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