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7a80002b7f49b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f57409f4864f01"/>
  </p:sldMasterIdLst>
  <p:sldIdLst>
    <p:sldId xmlns:r="http://schemas.openxmlformats.org/officeDocument/2006/relationships" id="256" r:id="R0a248a255b884386"/>
    <p:sldId xmlns:r="http://schemas.openxmlformats.org/officeDocument/2006/relationships" id="257" r:id="R85e00dd3a9764e7d"/>
    <p:sldId xmlns:r="http://schemas.openxmlformats.org/officeDocument/2006/relationships" id="258" r:id="Ref913c9679784b30"/>
    <p:sldId xmlns:r="http://schemas.openxmlformats.org/officeDocument/2006/relationships" id="259" r:id="R95a3708b419e4852"/>
    <p:sldId xmlns:r="http://schemas.openxmlformats.org/officeDocument/2006/relationships" id="260" r:id="R1d4f96a7321c4426"/>
    <p:sldId xmlns:r="http://schemas.openxmlformats.org/officeDocument/2006/relationships" id="261" r:id="Rd8e9ef97680f41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f57409f4864f01" /><Relationship Type="http://schemas.openxmlformats.org/officeDocument/2006/relationships/slide" Target="/ppt/slides/slide1.xml" Id="R0a248a255b884386" /><Relationship Type="http://schemas.openxmlformats.org/officeDocument/2006/relationships/slide" Target="/ppt/slides/slide2.xml" Id="R85e00dd3a9764e7d" /><Relationship Type="http://schemas.openxmlformats.org/officeDocument/2006/relationships/slide" Target="/ppt/slides/slide3.xml" Id="Ref913c9679784b30" /><Relationship Type="http://schemas.openxmlformats.org/officeDocument/2006/relationships/slide" Target="/ppt/slides/slide4.xml" Id="R95a3708b419e4852" /><Relationship Type="http://schemas.openxmlformats.org/officeDocument/2006/relationships/slide" Target="/ppt/slides/slide5.xml" Id="R1d4f96a7321c4426" /><Relationship Type="http://schemas.openxmlformats.org/officeDocument/2006/relationships/slide" Target="/ppt/slides/slide6.xml" Id="Rd8e9ef97680f41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c28ae82cff47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14f9a50e884846" /><Relationship Type="http://schemas.openxmlformats.org/officeDocument/2006/relationships/theme" Target="/ppt/slideMasters/theme/theme1.xml" Id="Rac15389e8b854f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14f9a50e8848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82f2ce274042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ae5f9448bb47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92c9c7878549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37a972e4524ad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3fd967a2d44f1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9bb986c93840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DRONNING MAUDS MINNE HØGSKOLE FOR BARNEHAGELÆRERUTDANNING STI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DRONNING MAUDS MINNE HØGSKOLE FOR BARNEHAGELÆRERUTDANNING STI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 MAUDS MINNE HØGSKOLE FOR BARNEHAGELÆRERUTDANNING STI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DRONNING MAUDS MINNE HØGSKOLE FOR BARNEHAGELÆRERUTDANNING STI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DRONNING MAUDS MINNE HØGSKOLE FOR BARNEHAGELÆRERUTDANNING STI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DRONNING MAUDS MINNE HØGSKOLE FOR BARNEHAGELÆRERUTDANNING STI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205 071 305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−3 755 717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−132 267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74 607 425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152 250 361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DRONNING MAUDS MINNE HØGSKOLE FOR BARNEHAGELÆRERUTDANNING STI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Thrond Nergaards veg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7044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80 52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post@dmmh.no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971 574 747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DRONNING MAUDS MINNE HØGSKOLE FOR BARNEHAGELÆRERUTDANNING STI</a:t>
            </a:r>
          </a:p>
        </p:txBody>
      </p:sp>
    </p:spTree>
  </p:cSld>
  <p:clrMapOvr>
    <a:masterClrMapping xmlns:a="http://schemas.openxmlformats.org/drawingml/2006/main"/>
  </p:clrMapOvr>
</p:sld>
</file>