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be0043764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ecd8d7ca6f45e7"/>
  </p:sldMasterIdLst>
  <p:sldIdLst>
    <p:sldId xmlns:r="http://schemas.openxmlformats.org/officeDocument/2006/relationships" id="256" r:id="Rf1068aec2c714489"/>
    <p:sldId xmlns:r="http://schemas.openxmlformats.org/officeDocument/2006/relationships" id="257" r:id="R16d52b5335f74e35"/>
    <p:sldId xmlns:r="http://schemas.openxmlformats.org/officeDocument/2006/relationships" id="258" r:id="R23cab26f2303444b"/>
    <p:sldId xmlns:r="http://schemas.openxmlformats.org/officeDocument/2006/relationships" id="259" r:id="R68a3440724c84154"/>
    <p:sldId xmlns:r="http://schemas.openxmlformats.org/officeDocument/2006/relationships" id="260" r:id="R8c0d70841a6f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cd8d7ca6f45e7" /><Relationship Type="http://schemas.openxmlformats.org/officeDocument/2006/relationships/slide" Target="/ppt/slides/slide1.xml" Id="Rf1068aec2c714489" /><Relationship Type="http://schemas.openxmlformats.org/officeDocument/2006/relationships/slide" Target="/ppt/slides/slide2.xml" Id="R16d52b5335f74e35" /><Relationship Type="http://schemas.openxmlformats.org/officeDocument/2006/relationships/slide" Target="/ppt/slides/slide3.xml" Id="R23cab26f2303444b" /><Relationship Type="http://schemas.openxmlformats.org/officeDocument/2006/relationships/slide" Target="/ppt/slides/slide4.xml" Id="R68a3440724c84154" /><Relationship Type="http://schemas.openxmlformats.org/officeDocument/2006/relationships/slide" Target="/ppt/slides/slide5.xml" Id="R8c0d70841a6f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16846098e47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85405d8941d3" /><Relationship Type="http://schemas.openxmlformats.org/officeDocument/2006/relationships/theme" Target="/ppt/slideMasters/theme/theme1.xml" Id="Rfc74179d0d4c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985405d89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3aa9d67c641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3a3c5516848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49629ceaa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a372c8839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6540579914c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