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5ac5e86cfd4d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bdf03ce7234e0a"/>
  </p:sldMasterIdLst>
  <p:sldIdLst>
    <p:sldId xmlns:r="http://schemas.openxmlformats.org/officeDocument/2006/relationships" id="256" r:id="R92a89f95529f4a24"/>
    <p:sldId xmlns:r="http://schemas.openxmlformats.org/officeDocument/2006/relationships" id="257" r:id="Rec1243be9b1d435c"/>
    <p:sldId xmlns:r="http://schemas.openxmlformats.org/officeDocument/2006/relationships" id="258" r:id="R27e928bd73cb44d5"/>
    <p:sldId xmlns:r="http://schemas.openxmlformats.org/officeDocument/2006/relationships" id="259" r:id="R56ac73dc28c743b3"/>
    <p:sldId xmlns:r="http://schemas.openxmlformats.org/officeDocument/2006/relationships" id="260" r:id="R2f77fca954844389"/>
    <p:sldId xmlns:r="http://schemas.openxmlformats.org/officeDocument/2006/relationships" id="261" r:id="Re46e63b972714855"/>
    <p:sldId xmlns:r="http://schemas.openxmlformats.org/officeDocument/2006/relationships" id="262" r:id="Rab60bf43a7664d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df03ce7234e0a" /><Relationship Type="http://schemas.openxmlformats.org/officeDocument/2006/relationships/slide" Target="/ppt/slides/slide1.xml" Id="R92a89f95529f4a24" /><Relationship Type="http://schemas.openxmlformats.org/officeDocument/2006/relationships/slide" Target="/ppt/slides/slide2.xml" Id="Rec1243be9b1d435c" /><Relationship Type="http://schemas.openxmlformats.org/officeDocument/2006/relationships/slide" Target="/ppt/slides/slide3.xml" Id="R27e928bd73cb44d5" /><Relationship Type="http://schemas.openxmlformats.org/officeDocument/2006/relationships/slide" Target="/ppt/slides/slide4.xml" Id="R56ac73dc28c743b3" /><Relationship Type="http://schemas.openxmlformats.org/officeDocument/2006/relationships/slide" Target="/ppt/slides/slide5.xml" Id="R2f77fca954844389" /><Relationship Type="http://schemas.openxmlformats.org/officeDocument/2006/relationships/slide" Target="/ppt/slides/slide6.xml" Id="Re46e63b972714855" /><Relationship Type="http://schemas.openxmlformats.org/officeDocument/2006/relationships/slide" Target="/ppt/slides/slide7.xml" Id="Rab60bf43a7664d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5ec74bb2e348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99065896a462d" /><Relationship Type="http://schemas.openxmlformats.org/officeDocument/2006/relationships/theme" Target="/ppt/slideMasters/theme/theme1.xml" Id="R2c4175ce76b746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299065896a46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dd86210bd4e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0082685074c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13aed2b964d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93fd19bdd40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af8c04ccb40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c581998734c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3a3d6e20c48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DIGITAL IMAGING SYSTEMS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IMAGING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 IMAGING SYSTEMS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IMAGING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IMAGING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IMAGING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3 799 189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1 764 491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37 199 321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57 050 761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IMAGING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STREKERUD FINN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IMAGING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Børsandveien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03 34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strekerud@stolavmedisinske.no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971 649 550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IMAGING SYSTEMS AS</a:t>
            </a:r>
          </a:p>
        </p:txBody>
      </p:sp>
    </p:spTree>
  </p:cSld>
  <p:clrMapOvr>
    <a:masterClrMapping xmlns:a="http://schemas.openxmlformats.org/drawingml/2006/main"/>
  </p:clrMapOvr>
</p:sld>
</file>