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6d42cfd12049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d321e747ba4ea7"/>
  </p:sldMasterIdLst>
  <p:sldIdLst>
    <p:sldId xmlns:r="http://schemas.openxmlformats.org/officeDocument/2006/relationships" id="256" r:id="R74f274c5abbf458d"/>
    <p:sldId xmlns:r="http://schemas.openxmlformats.org/officeDocument/2006/relationships" id="257" r:id="R7a25d5a012cc488c"/>
    <p:sldId xmlns:r="http://schemas.openxmlformats.org/officeDocument/2006/relationships" id="258" r:id="Raba20339e19d4e79"/>
    <p:sldId xmlns:r="http://schemas.openxmlformats.org/officeDocument/2006/relationships" id="259" r:id="Rae2b617f22ff4f81"/>
    <p:sldId xmlns:r="http://schemas.openxmlformats.org/officeDocument/2006/relationships" id="260" r:id="Re6e281fcfa5042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d321e747ba4ea7" /><Relationship Type="http://schemas.openxmlformats.org/officeDocument/2006/relationships/slide" Target="/ppt/slides/slide1.xml" Id="R74f274c5abbf458d" /><Relationship Type="http://schemas.openxmlformats.org/officeDocument/2006/relationships/slide" Target="/ppt/slides/slide2.xml" Id="R7a25d5a012cc488c" /><Relationship Type="http://schemas.openxmlformats.org/officeDocument/2006/relationships/slide" Target="/ppt/slides/slide3.xml" Id="Raba20339e19d4e79" /><Relationship Type="http://schemas.openxmlformats.org/officeDocument/2006/relationships/slide" Target="/ppt/slides/slide4.xml" Id="Rae2b617f22ff4f81" /><Relationship Type="http://schemas.openxmlformats.org/officeDocument/2006/relationships/slide" Target="/ppt/slides/slide5.xml" Id="Re6e281fcfa5042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42c8301f4c4f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7f27353fc40e1" /><Relationship Type="http://schemas.openxmlformats.org/officeDocument/2006/relationships/theme" Target="/ppt/slideMasters/theme/theme1.xml" Id="Rd70ac0cc734f4e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27f27353fc40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15277cb744f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bf8789ebb541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1e5fa4f8541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5184939a3e4d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ed52a18114d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FJORDBUTIKKEN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FJORDBUTIKKEN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81 88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fjordbutikken@ngbutikk.net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971 788 968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FJORDBUTIKKEN AS</a:t>
            </a:r>
          </a:p>
        </p:txBody>
      </p:sp>
    </p:spTree>
  </p:cSld>
  <p:clrMapOvr>
    <a:masterClrMapping xmlns:a="http://schemas.openxmlformats.org/drawingml/2006/main"/>
  </p:clrMapOvr>
</p:sld>
</file>