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240ea5144e4a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0feba384a546d4"/>
  </p:sldMasterIdLst>
  <p:sldIdLst>
    <p:sldId xmlns:r="http://schemas.openxmlformats.org/officeDocument/2006/relationships" id="256" r:id="R9921e6f10de8451f"/>
    <p:sldId xmlns:r="http://schemas.openxmlformats.org/officeDocument/2006/relationships" id="257" r:id="R5e7947a50a3e4a04"/>
    <p:sldId xmlns:r="http://schemas.openxmlformats.org/officeDocument/2006/relationships" id="258" r:id="R7ae734a4b77e4a07"/>
    <p:sldId xmlns:r="http://schemas.openxmlformats.org/officeDocument/2006/relationships" id="259" r:id="R83edee1fac904fa4"/>
    <p:sldId xmlns:r="http://schemas.openxmlformats.org/officeDocument/2006/relationships" id="260" r:id="R9b67d766424742fd"/>
    <p:sldId xmlns:r="http://schemas.openxmlformats.org/officeDocument/2006/relationships" id="261" r:id="Rd5481357c7ab4c6b"/>
    <p:sldId xmlns:r="http://schemas.openxmlformats.org/officeDocument/2006/relationships" id="262" r:id="Rfddc3b21351a41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0feba384a546d4" /><Relationship Type="http://schemas.openxmlformats.org/officeDocument/2006/relationships/slide" Target="/ppt/slides/slide1.xml" Id="R9921e6f10de8451f" /><Relationship Type="http://schemas.openxmlformats.org/officeDocument/2006/relationships/slide" Target="/ppt/slides/slide2.xml" Id="R5e7947a50a3e4a04" /><Relationship Type="http://schemas.openxmlformats.org/officeDocument/2006/relationships/slide" Target="/ppt/slides/slide3.xml" Id="R7ae734a4b77e4a07" /><Relationship Type="http://schemas.openxmlformats.org/officeDocument/2006/relationships/slide" Target="/ppt/slides/slide4.xml" Id="R83edee1fac904fa4" /><Relationship Type="http://schemas.openxmlformats.org/officeDocument/2006/relationships/slide" Target="/ppt/slides/slide5.xml" Id="R9b67d766424742fd" /><Relationship Type="http://schemas.openxmlformats.org/officeDocument/2006/relationships/slide" Target="/ppt/slides/slide6.xml" Id="Rd5481357c7ab4c6b" /><Relationship Type="http://schemas.openxmlformats.org/officeDocument/2006/relationships/slide" Target="/ppt/slides/slide7.xml" Id="Rfddc3b21351a41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fcdec439c842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7d60404b14ad4" /><Relationship Type="http://schemas.openxmlformats.org/officeDocument/2006/relationships/theme" Target="/ppt/slideMasters/theme/theme1.xml" Id="R709cd3916c2848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87d60404b14a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9e672ea4d4a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1588df1f544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f469419ab46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c223a091246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eeaad96c340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ce1ae186244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6109f3e3841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ABRAXAS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ABRAXAS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1 311 056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4 367 689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5 117 888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HAUGAN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Galeasen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office@abraxas.no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972 405 949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