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981823c684b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6849d0140846d5"/>
  </p:sldMasterIdLst>
  <p:sldIdLst>
    <p:sldId xmlns:r="http://schemas.openxmlformats.org/officeDocument/2006/relationships" id="256" r:id="R81462c9981b84a99"/>
    <p:sldId xmlns:r="http://schemas.openxmlformats.org/officeDocument/2006/relationships" id="257" r:id="R3ed4ae7e5d044195"/>
    <p:sldId xmlns:r="http://schemas.openxmlformats.org/officeDocument/2006/relationships" id="258" r:id="Rbf2514569b234c61"/>
    <p:sldId xmlns:r="http://schemas.openxmlformats.org/officeDocument/2006/relationships" id="259" r:id="Rebc1428498814b4d"/>
    <p:sldId xmlns:r="http://schemas.openxmlformats.org/officeDocument/2006/relationships" id="260" r:id="Rf563d066074a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849d0140846d5" /><Relationship Type="http://schemas.openxmlformats.org/officeDocument/2006/relationships/slide" Target="/ppt/slides/slide1.xml" Id="R81462c9981b84a99" /><Relationship Type="http://schemas.openxmlformats.org/officeDocument/2006/relationships/slide" Target="/ppt/slides/slide2.xml" Id="R3ed4ae7e5d044195" /><Relationship Type="http://schemas.openxmlformats.org/officeDocument/2006/relationships/slide" Target="/ppt/slides/slide3.xml" Id="Rbf2514569b234c61" /><Relationship Type="http://schemas.openxmlformats.org/officeDocument/2006/relationships/slide" Target="/ppt/slides/slide4.xml" Id="Rebc1428498814b4d" /><Relationship Type="http://schemas.openxmlformats.org/officeDocument/2006/relationships/slide" Target="/ppt/slides/slide5.xml" Id="Rf563d066074a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23effe897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26c1b69b54575" /><Relationship Type="http://schemas.openxmlformats.org/officeDocument/2006/relationships/theme" Target="/ppt/slideMasters/theme/theme1.xml" Id="R98e6b0f8b6984e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726c1b69b5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96382df3d43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aa2ff6ab043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a5c5475df4a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7b211f39a40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04f29e13f42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