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72049ab9dd48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2f070eafa14804"/>
  </p:sldMasterIdLst>
  <p:sldIdLst>
    <p:sldId xmlns:r="http://schemas.openxmlformats.org/officeDocument/2006/relationships" id="256" r:id="R6d6c1931023e4d65"/>
    <p:sldId xmlns:r="http://schemas.openxmlformats.org/officeDocument/2006/relationships" id="257" r:id="R3f9e1fa991d54388"/>
    <p:sldId xmlns:r="http://schemas.openxmlformats.org/officeDocument/2006/relationships" id="258" r:id="R0fb02deaefdd4e52"/>
    <p:sldId xmlns:r="http://schemas.openxmlformats.org/officeDocument/2006/relationships" id="259" r:id="Re828d813241a40d9"/>
    <p:sldId xmlns:r="http://schemas.openxmlformats.org/officeDocument/2006/relationships" id="260" r:id="Rbbad0a9937dc4e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f070eafa14804" /><Relationship Type="http://schemas.openxmlformats.org/officeDocument/2006/relationships/slide" Target="/ppt/slides/slide1.xml" Id="R6d6c1931023e4d65" /><Relationship Type="http://schemas.openxmlformats.org/officeDocument/2006/relationships/slide" Target="/ppt/slides/slide2.xml" Id="R3f9e1fa991d54388" /><Relationship Type="http://schemas.openxmlformats.org/officeDocument/2006/relationships/slide" Target="/ppt/slides/slide3.xml" Id="R0fb02deaefdd4e52" /><Relationship Type="http://schemas.openxmlformats.org/officeDocument/2006/relationships/slide" Target="/ppt/slides/slide4.xml" Id="Re828d813241a40d9" /><Relationship Type="http://schemas.openxmlformats.org/officeDocument/2006/relationships/slide" Target="/ppt/slides/slide5.xml" Id="Rbbad0a9937dc4e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86001fdab44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00606f5644ea4" /><Relationship Type="http://schemas.openxmlformats.org/officeDocument/2006/relationships/theme" Target="/ppt/slideMasters/theme/theme1.xml" Id="Reb990e0928164f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800606f5644e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a3a060fb6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c5231c9a642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ba8c5779741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5e64f51de41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2137ee5984a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MÅLSELV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MÅLSELV KOMMUNE ble etablert [år] og holder til i 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Mellombygdveien 216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9321 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83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postmottak@malselv.kommune.no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www.malselv.kommune.no/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MÅLSELV KOMMUNE</a:t>
            </a:r>
          </a:p>
        </p:txBody>
      </p:sp>
    </p:spTree>
  </p:cSld>
  <p:clrMapOvr>
    <a:masterClrMapping xmlns:a="http://schemas.openxmlformats.org/drawingml/2006/main"/>
  </p:clrMapOvr>
</p:sld>
</file>