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67a5971b9c4f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65d72321db4866"/>
  </p:sldMasterIdLst>
  <p:sldIdLst>
    <p:sldId xmlns:r="http://schemas.openxmlformats.org/officeDocument/2006/relationships" id="256" r:id="R55aeda6c7dfc4048"/>
    <p:sldId xmlns:r="http://schemas.openxmlformats.org/officeDocument/2006/relationships" id="257" r:id="R706109be7baf46cb"/>
    <p:sldId xmlns:r="http://schemas.openxmlformats.org/officeDocument/2006/relationships" id="258" r:id="R087c32143e4e4872"/>
    <p:sldId xmlns:r="http://schemas.openxmlformats.org/officeDocument/2006/relationships" id="259" r:id="Rd238f8faab7c4963"/>
    <p:sldId xmlns:r="http://schemas.openxmlformats.org/officeDocument/2006/relationships" id="260" r:id="R89757d507f114a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65d72321db4866" /><Relationship Type="http://schemas.openxmlformats.org/officeDocument/2006/relationships/slide" Target="/ppt/slides/slide1.xml" Id="R55aeda6c7dfc4048" /><Relationship Type="http://schemas.openxmlformats.org/officeDocument/2006/relationships/slide" Target="/ppt/slides/slide2.xml" Id="R706109be7baf46cb" /><Relationship Type="http://schemas.openxmlformats.org/officeDocument/2006/relationships/slide" Target="/ppt/slides/slide3.xml" Id="R087c32143e4e4872" /><Relationship Type="http://schemas.openxmlformats.org/officeDocument/2006/relationships/slide" Target="/ppt/slides/slide4.xml" Id="Rd238f8faab7c4963" /><Relationship Type="http://schemas.openxmlformats.org/officeDocument/2006/relationships/slide" Target="/ppt/slides/slide5.xml" Id="R89757d507f114a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b59a0f54994d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aec36d2a5485f" /><Relationship Type="http://schemas.openxmlformats.org/officeDocument/2006/relationships/theme" Target="/ppt/slideMasters/theme/theme1.xml" Id="R5cb47b1388e943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2aec36d2a548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ce57d244b4c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8b1179b24041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8b50ee2a504b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119f11b5142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ad8fa044a342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FAUSKE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FAUSKE KOMMUNE ble etablert [år] og holder til i Fauske.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Torggata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8200 Fauske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60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postmottak@fauske.kommune.no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www.fauske.kommune.no/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972 418 021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