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9045fbf1be4b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87bc790eaf4b67"/>
  </p:sldMasterIdLst>
  <p:sldIdLst>
    <p:sldId xmlns:r="http://schemas.openxmlformats.org/officeDocument/2006/relationships" id="256" r:id="R6608ad4da31f4cc1"/>
    <p:sldId xmlns:r="http://schemas.openxmlformats.org/officeDocument/2006/relationships" id="257" r:id="Re3b6520608ea46d2"/>
    <p:sldId xmlns:r="http://schemas.openxmlformats.org/officeDocument/2006/relationships" id="258" r:id="R6dcb1736d0b045d7"/>
    <p:sldId xmlns:r="http://schemas.openxmlformats.org/officeDocument/2006/relationships" id="259" r:id="Re471ecc68b9c4556"/>
    <p:sldId xmlns:r="http://schemas.openxmlformats.org/officeDocument/2006/relationships" id="260" r:id="R7e1e3bdb464b4460"/>
    <p:sldId xmlns:r="http://schemas.openxmlformats.org/officeDocument/2006/relationships" id="261" r:id="R607767336cc44e14"/>
    <p:sldId xmlns:r="http://schemas.openxmlformats.org/officeDocument/2006/relationships" id="262" r:id="R6e9d0691ba9344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7bc790eaf4b67" /><Relationship Type="http://schemas.openxmlformats.org/officeDocument/2006/relationships/slide" Target="/ppt/slides/slide1.xml" Id="R6608ad4da31f4cc1" /><Relationship Type="http://schemas.openxmlformats.org/officeDocument/2006/relationships/slide" Target="/ppt/slides/slide2.xml" Id="Re3b6520608ea46d2" /><Relationship Type="http://schemas.openxmlformats.org/officeDocument/2006/relationships/slide" Target="/ppt/slides/slide3.xml" Id="R6dcb1736d0b045d7" /><Relationship Type="http://schemas.openxmlformats.org/officeDocument/2006/relationships/slide" Target="/ppt/slides/slide4.xml" Id="Re471ecc68b9c4556" /><Relationship Type="http://schemas.openxmlformats.org/officeDocument/2006/relationships/slide" Target="/ppt/slides/slide5.xml" Id="R7e1e3bdb464b4460" /><Relationship Type="http://schemas.openxmlformats.org/officeDocument/2006/relationships/slide" Target="/ppt/slides/slide6.xml" Id="R607767336cc44e14" /><Relationship Type="http://schemas.openxmlformats.org/officeDocument/2006/relationships/slide" Target="/ppt/slides/slide7.xml" Id="R6e9d0691ba9344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257a5afc9a40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0eea010e14a31" /><Relationship Type="http://schemas.openxmlformats.org/officeDocument/2006/relationships/theme" Target="/ppt/slideMasters/theme/theme1.xml" Id="Rce560d78ede347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e0eea010e14a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ecbef2e8345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7e1a9a80140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510184eb643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61dda876446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237c3649d44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1c7b90ee74b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c602d889646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BJB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BJB MASKIN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34 833 659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854 189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7 723 817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DANA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Sandbrekkevegen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5225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epost@bjbmaskin.no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www.bjbmaskin.no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973 051 687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BJB MASKIN AS</a:t>
            </a:r>
          </a:p>
        </p:txBody>
      </p:sp>
    </p:spTree>
  </p:cSld>
  <p:clrMapOvr>
    <a:masterClrMapping xmlns:a="http://schemas.openxmlformats.org/drawingml/2006/main"/>
  </p:clrMapOvr>
</p:sld>
</file>