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518cc7820549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7fb9bb55024344"/>
  </p:sldMasterIdLst>
  <p:sldIdLst>
    <p:sldId xmlns:r="http://schemas.openxmlformats.org/officeDocument/2006/relationships" id="256" r:id="R8169ed34993349ea"/>
    <p:sldId xmlns:r="http://schemas.openxmlformats.org/officeDocument/2006/relationships" id="257" r:id="Ra2624838e3f94e49"/>
    <p:sldId xmlns:r="http://schemas.openxmlformats.org/officeDocument/2006/relationships" id="258" r:id="R9aa993714141452a"/>
    <p:sldId xmlns:r="http://schemas.openxmlformats.org/officeDocument/2006/relationships" id="259" r:id="Rbf15ee57660b4b38"/>
    <p:sldId xmlns:r="http://schemas.openxmlformats.org/officeDocument/2006/relationships" id="260" r:id="Re682624be0e948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7fb9bb55024344" /><Relationship Type="http://schemas.openxmlformats.org/officeDocument/2006/relationships/slide" Target="/ppt/slides/slide1.xml" Id="R8169ed34993349ea" /><Relationship Type="http://schemas.openxmlformats.org/officeDocument/2006/relationships/slide" Target="/ppt/slides/slide2.xml" Id="Ra2624838e3f94e49" /><Relationship Type="http://schemas.openxmlformats.org/officeDocument/2006/relationships/slide" Target="/ppt/slides/slide3.xml" Id="R9aa993714141452a" /><Relationship Type="http://schemas.openxmlformats.org/officeDocument/2006/relationships/slide" Target="/ppt/slides/slide4.xml" Id="Rbf15ee57660b4b38" /><Relationship Type="http://schemas.openxmlformats.org/officeDocument/2006/relationships/slide" Target="/ppt/slides/slide5.xml" Id="Re682624be0e948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f36594a00543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ba1eceeb744877" /><Relationship Type="http://schemas.openxmlformats.org/officeDocument/2006/relationships/theme" Target="/ppt/slideMasters/theme/theme1.xml" Id="R96fcdcff372045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ba1eceeb7448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ee787532624f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59459f55c849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e09605364849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bab08a07f044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0494e0d87e4f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 SPORT MOSSEPORTEN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SPORT MOSSEPORTEN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 SPORT MOSSEPORTEN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SPORT MOSSEPORTEN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SPORT MOSSEPORTEN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SPORT MOSSEPORTEN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973 058 576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SPORT MOSSEPORTEN AS</a:t>
            </a:r>
          </a:p>
        </p:txBody>
      </p:sp>
    </p:spTree>
  </p:cSld>
  <p:clrMapOvr>
    <a:masterClrMapping xmlns:a="http://schemas.openxmlformats.org/drawingml/2006/main"/>
  </p:clrMapOvr>
</p:sld>
</file>