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790e552a164a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6868068f33446e"/>
  </p:sldMasterIdLst>
  <p:sldIdLst>
    <p:sldId xmlns:r="http://schemas.openxmlformats.org/officeDocument/2006/relationships" id="256" r:id="R81678355822a4836"/>
    <p:sldId xmlns:r="http://schemas.openxmlformats.org/officeDocument/2006/relationships" id="257" r:id="R4ee7026db0e34152"/>
    <p:sldId xmlns:r="http://schemas.openxmlformats.org/officeDocument/2006/relationships" id="258" r:id="R367c246fb2814343"/>
    <p:sldId xmlns:r="http://schemas.openxmlformats.org/officeDocument/2006/relationships" id="259" r:id="R2c8a10fbf1a542c7"/>
    <p:sldId xmlns:r="http://schemas.openxmlformats.org/officeDocument/2006/relationships" id="260" r:id="Rf15b56dba8ba45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6868068f33446e" /><Relationship Type="http://schemas.openxmlformats.org/officeDocument/2006/relationships/slide" Target="/ppt/slides/slide1.xml" Id="R81678355822a4836" /><Relationship Type="http://schemas.openxmlformats.org/officeDocument/2006/relationships/slide" Target="/ppt/slides/slide2.xml" Id="R4ee7026db0e34152" /><Relationship Type="http://schemas.openxmlformats.org/officeDocument/2006/relationships/slide" Target="/ppt/slides/slide3.xml" Id="R367c246fb2814343" /><Relationship Type="http://schemas.openxmlformats.org/officeDocument/2006/relationships/slide" Target="/ppt/slides/slide4.xml" Id="R2c8a10fbf1a542c7" /><Relationship Type="http://schemas.openxmlformats.org/officeDocument/2006/relationships/slide" Target="/ppt/slides/slide5.xml" Id="Rf15b56dba8ba45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d2c2f20ff49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ee118bdf84ca2" /><Relationship Type="http://schemas.openxmlformats.org/officeDocument/2006/relationships/theme" Target="/ppt/slideMasters/theme/theme1.xml" Id="Rc9e235cdeb074c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bee118bdf8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05ab2f56c46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03a8c36c941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31f8b6b4143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b2ce9362643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ef01e091345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