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1733424caf42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484ab2105b4e8b"/>
  </p:sldMasterIdLst>
  <p:sldIdLst>
    <p:sldId xmlns:r="http://schemas.openxmlformats.org/officeDocument/2006/relationships" id="256" r:id="R52fb1ac3560b4d40"/>
    <p:sldId xmlns:r="http://schemas.openxmlformats.org/officeDocument/2006/relationships" id="257" r:id="R2df5bd52b24b44df"/>
    <p:sldId xmlns:r="http://schemas.openxmlformats.org/officeDocument/2006/relationships" id="258" r:id="R65d74117d7bb4a47"/>
    <p:sldId xmlns:r="http://schemas.openxmlformats.org/officeDocument/2006/relationships" id="259" r:id="Rca426f29d9b7485f"/>
    <p:sldId xmlns:r="http://schemas.openxmlformats.org/officeDocument/2006/relationships" id="260" r:id="Raa8aabc4ee0141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84ab2105b4e8b" /><Relationship Type="http://schemas.openxmlformats.org/officeDocument/2006/relationships/slide" Target="/ppt/slides/slide1.xml" Id="R52fb1ac3560b4d40" /><Relationship Type="http://schemas.openxmlformats.org/officeDocument/2006/relationships/slide" Target="/ppt/slides/slide2.xml" Id="R2df5bd52b24b44df" /><Relationship Type="http://schemas.openxmlformats.org/officeDocument/2006/relationships/slide" Target="/ppt/slides/slide3.xml" Id="R65d74117d7bb4a47" /><Relationship Type="http://schemas.openxmlformats.org/officeDocument/2006/relationships/slide" Target="/ppt/slides/slide4.xml" Id="Rca426f29d9b7485f" /><Relationship Type="http://schemas.openxmlformats.org/officeDocument/2006/relationships/slide" Target="/ppt/slides/slide5.xml" Id="Raa8aabc4ee0141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c07e3e0bb43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426925cec477b" /><Relationship Type="http://schemas.openxmlformats.org/officeDocument/2006/relationships/theme" Target="/ppt/slideMasters/theme/theme1.xml" Id="R139975d326d34b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c426925cec47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547ab832a47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b6a9fb02f43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9334173a44f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b9eb588a549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440045fc841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 VESTLAND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VESTLAND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6. etasje, Bjørns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59 48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www.fagforbundet.no/hordaland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974 257 521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