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c8eb4a5ae4742c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1a17295e6d64339"/>
  </p:sldMasterIdLst>
  <p:sldIdLst>
    <p:sldId xmlns:r="http://schemas.openxmlformats.org/officeDocument/2006/relationships" id="256" r:id="R3cbf69d73de94ccf"/>
    <p:sldId xmlns:r="http://schemas.openxmlformats.org/officeDocument/2006/relationships" id="257" r:id="R984cdd1316ac4a56"/>
    <p:sldId xmlns:r="http://schemas.openxmlformats.org/officeDocument/2006/relationships" id="258" r:id="Rf69b7564bcf64995"/>
    <p:sldId xmlns:r="http://schemas.openxmlformats.org/officeDocument/2006/relationships" id="259" r:id="R24cd0621475b41ef"/>
    <p:sldId xmlns:r="http://schemas.openxmlformats.org/officeDocument/2006/relationships" id="260" r:id="Rf56730fda5b64c8a"/>
    <p:sldId xmlns:r="http://schemas.openxmlformats.org/officeDocument/2006/relationships" id="261" r:id="Rcb5f224916d649b5"/>
    <p:sldId xmlns:r="http://schemas.openxmlformats.org/officeDocument/2006/relationships" id="262" r:id="R218a9536d2454df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a17295e6d64339" /><Relationship Type="http://schemas.openxmlformats.org/officeDocument/2006/relationships/slide" Target="/ppt/slides/slide1.xml" Id="R3cbf69d73de94ccf" /><Relationship Type="http://schemas.openxmlformats.org/officeDocument/2006/relationships/slide" Target="/ppt/slides/slide2.xml" Id="R984cdd1316ac4a56" /><Relationship Type="http://schemas.openxmlformats.org/officeDocument/2006/relationships/slide" Target="/ppt/slides/slide3.xml" Id="Rf69b7564bcf64995" /><Relationship Type="http://schemas.openxmlformats.org/officeDocument/2006/relationships/slide" Target="/ppt/slides/slide4.xml" Id="R24cd0621475b41ef" /><Relationship Type="http://schemas.openxmlformats.org/officeDocument/2006/relationships/slide" Target="/ppt/slides/slide5.xml" Id="Rf56730fda5b64c8a" /><Relationship Type="http://schemas.openxmlformats.org/officeDocument/2006/relationships/slide" Target="/ppt/slides/slide6.xml" Id="Rcb5f224916d649b5" /><Relationship Type="http://schemas.openxmlformats.org/officeDocument/2006/relationships/slide" Target="/ppt/slides/slide7.xml" Id="R218a9536d2454df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e0fc0658084b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f601db532f4803" /><Relationship Type="http://schemas.openxmlformats.org/officeDocument/2006/relationships/theme" Target="/ppt/slideMasters/theme/theme1.xml" Id="R249f60b8878f49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8f601db532f480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06f4e790fc40b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fb9e4535c3406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1e6efbe08a423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8f85b006db429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7b054358c5449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0bf2ac51f4447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a6683c2fcf4f2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DSN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DSN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DSN ENTREPRENØR AS ble etablert [år] og holder til i Svolvær.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DSN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DSN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DSN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81 483 479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4 040 518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3 105 552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12 828 156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29 150 669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DSN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DSN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DSN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Industriv 11 Osan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8300 Svolvær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76 06 85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firmapost@dsn-as.no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www.dsn-as.no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974 397 900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DSN ENTREPRENØR AS</a:t>
            </a:r>
          </a:p>
        </p:txBody>
      </p:sp>
    </p:spTree>
  </p:cSld>
  <p:clrMapOvr>
    <a:masterClrMapping xmlns:a="http://schemas.openxmlformats.org/drawingml/2006/main"/>
  </p:clrMapOvr>
</p:sld>
</file>