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0b2ad4043d4d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add2f65c4f4b07"/>
  </p:sldMasterIdLst>
  <p:sldIdLst>
    <p:sldId xmlns:r="http://schemas.openxmlformats.org/officeDocument/2006/relationships" id="256" r:id="R8a3865ce1e1641da"/>
    <p:sldId xmlns:r="http://schemas.openxmlformats.org/officeDocument/2006/relationships" id="257" r:id="R4b5716bf024b4b43"/>
    <p:sldId xmlns:r="http://schemas.openxmlformats.org/officeDocument/2006/relationships" id="258" r:id="R25523099d1084351"/>
    <p:sldId xmlns:r="http://schemas.openxmlformats.org/officeDocument/2006/relationships" id="259" r:id="Rad28d0351a064f98"/>
    <p:sldId xmlns:r="http://schemas.openxmlformats.org/officeDocument/2006/relationships" id="260" r:id="R09ce5e54e4984d8a"/>
    <p:sldId xmlns:r="http://schemas.openxmlformats.org/officeDocument/2006/relationships" id="261" r:id="R6dd65bfc51124d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add2f65c4f4b07" /><Relationship Type="http://schemas.openxmlformats.org/officeDocument/2006/relationships/slide" Target="/ppt/slides/slide1.xml" Id="R8a3865ce1e1641da" /><Relationship Type="http://schemas.openxmlformats.org/officeDocument/2006/relationships/slide" Target="/ppt/slides/slide2.xml" Id="R4b5716bf024b4b43" /><Relationship Type="http://schemas.openxmlformats.org/officeDocument/2006/relationships/slide" Target="/ppt/slides/slide3.xml" Id="R25523099d1084351" /><Relationship Type="http://schemas.openxmlformats.org/officeDocument/2006/relationships/slide" Target="/ppt/slides/slide4.xml" Id="Rad28d0351a064f98" /><Relationship Type="http://schemas.openxmlformats.org/officeDocument/2006/relationships/slide" Target="/ppt/slides/slide5.xml" Id="R09ce5e54e4984d8a" /><Relationship Type="http://schemas.openxmlformats.org/officeDocument/2006/relationships/slide" Target="/ppt/slides/slide6.xml" Id="R6dd65bfc51124d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70d5a3701345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302e0185e4b94" /><Relationship Type="http://schemas.openxmlformats.org/officeDocument/2006/relationships/theme" Target="/ppt/slideMasters/theme/theme1.xml" Id="Rfacda71064124b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0302e0185e4b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e44ec019a40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1d05f686242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4dc69847b40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b990d7bf941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d278d8bf94e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151acefff4d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BOKHOLDERIET Per Serigstad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BOKHOLDERIET Per Serigstad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BOKHOLDERIET Per Serigstad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BOKHOLDERIET Per Serigstad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BOKHOLDERIET Per Serigstad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BOKHOLDERIET Per Serigstad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1 989 404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1 541 286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1 541 607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191 562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282 984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BOKHOLDERIET Per Serigstad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Reeholen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4340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48 00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bokholderiet@bokhol.no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974 416 352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BOKHOLDERIET Per Serigstad</a:t>
            </a:r>
          </a:p>
        </p:txBody>
      </p:sp>
    </p:spTree>
  </p:cSld>
  <p:clrMapOvr>
    <a:masterClrMapping xmlns:a="http://schemas.openxmlformats.org/drawingml/2006/main"/>
  </p:clrMapOvr>
</p:sld>
</file>