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4aae0b736045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48659ad35c4af9"/>
  </p:sldMasterIdLst>
  <p:sldIdLst>
    <p:sldId xmlns:r="http://schemas.openxmlformats.org/officeDocument/2006/relationships" id="256" r:id="R7f5350cd011e4fb0"/>
    <p:sldId xmlns:r="http://schemas.openxmlformats.org/officeDocument/2006/relationships" id="257" r:id="R3dc909df0aee4f70"/>
    <p:sldId xmlns:r="http://schemas.openxmlformats.org/officeDocument/2006/relationships" id="258" r:id="R0b4a601b6b654c82"/>
    <p:sldId xmlns:r="http://schemas.openxmlformats.org/officeDocument/2006/relationships" id="259" r:id="R24a57ee2eced46e5"/>
    <p:sldId xmlns:r="http://schemas.openxmlformats.org/officeDocument/2006/relationships" id="260" r:id="Rd06ce54f7a984c81"/>
    <p:sldId xmlns:r="http://schemas.openxmlformats.org/officeDocument/2006/relationships" id="261" r:id="R0f5026e4fea146b5"/>
    <p:sldId xmlns:r="http://schemas.openxmlformats.org/officeDocument/2006/relationships" id="262" r:id="Ra2f79a5f39e941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8659ad35c4af9" /><Relationship Type="http://schemas.openxmlformats.org/officeDocument/2006/relationships/slide" Target="/ppt/slides/slide1.xml" Id="R7f5350cd011e4fb0" /><Relationship Type="http://schemas.openxmlformats.org/officeDocument/2006/relationships/slide" Target="/ppt/slides/slide2.xml" Id="R3dc909df0aee4f70" /><Relationship Type="http://schemas.openxmlformats.org/officeDocument/2006/relationships/slide" Target="/ppt/slides/slide3.xml" Id="R0b4a601b6b654c82" /><Relationship Type="http://schemas.openxmlformats.org/officeDocument/2006/relationships/slide" Target="/ppt/slides/slide4.xml" Id="R24a57ee2eced46e5" /><Relationship Type="http://schemas.openxmlformats.org/officeDocument/2006/relationships/slide" Target="/ppt/slides/slide5.xml" Id="Rd06ce54f7a984c81" /><Relationship Type="http://schemas.openxmlformats.org/officeDocument/2006/relationships/slide" Target="/ppt/slides/slide6.xml" Id="R0f5026e4fea146b5" /><Relationship Type="http://schemas.openxmlformats.org/officeDocument/2006/relationships/slide" Target="/ppt/slides/slide7.xml" Id="Ra2f79a5f39e941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9c9180cc74f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51c2153764149" /><Relationship Type="http://schemas.openxmlformats.org/officeDocument/2006/relationships/theme" Target="/ppt/slideMasters/theme/theme1.xml" Id="Rea78090e96424b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151c21537641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f57cf58fd42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0369f02194b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5c6faa2904f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57ccf7f7b45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d562652bc4f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dfe3060a140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8994eb76c41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DANELEC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208 644 675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53 848 782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40 591 156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37 330 838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148 916 009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ELECTRONICS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Sandviksbodene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53 00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