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4f2e533ac5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7f59f82dd14176"/>
  </p:sldMasterIdLst>
  <p:sldIdLst>
    <p:sldId xmlns:r="http://schemas.openxmlformats.org/officeDocument/2006/relationships" id="256" r:id="Rc71fb4e6203b48be"/>
    <p:sldId xmlns:r="http://schemas.openxmlformats.org/officeDocument/2006/relationships" id="257" r:id="Rda90bd648a8d4dfc"/>
    <p:sldId xmlns:r="http://schemas.openxmlformats.org/officeDocument/2006/relationships" id="258" r:id="R431cbb5ede764d1a"/>
    <p:sldId xmlns:r="http://schemas.openxmlformats.org/officeDocument/2006/relationships" id="259" r:id="Rbab06e5f79b94007"/>
    <p:sldId xmlns:r="http://schemas.openxmlformats.org/officeDocument/2006/relationships" id="260" r:id="Rbbe35c84e905470c"/>
    <p:sldId xmlns:r="http://schemas.openxmlformats.org/officeDocument/2006/relationships" id="261" r:id="R85a515028f424e8e"/>
    <p:sldId xmlns:r="http://schemas.openxmlformats.org/officeDocument/2006/relationships" id="262" r:id="R20973e35223d44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f59f82dd14176" /><Relationship Type="http://schemas.openxmlformats.org/officeDocument/2006/relationships/slide" Target="/ppt/slides/slide1.xml" Id="Rc71fb4e6203b48be" /><Relationship Type="http://schemas.openxmlformats.org/officeDocument/2006/relationships/slide" Target="/ppt/slides/slide2.xml" Id="Rda90bd648a8d4dfc" /><Relationship Type="http://schemas.openxmlformats.org/officeDocument/2006/relationships/slide" Target="/ppt/slides/slide3.xml" Id="R431cbb5ede764d1a" /><Relationship Type="http://schemas.openxmlformats.org/officeDocument/2006/relationships/slide" Target="/ppt/slides/slide4.xml" Id="Rbab06e5f79b94007" /><Relationship Type="http://schemas.openxmlformats.org/officeDocument/2006/relationships/slide" Target="/ppt/slides/slide5.xml" Id="Rbbe35c84e905470c" /><Relationship Type="http://schemas.openxmlformats.org/officeDocument/2006/relationships/slide" Target="/ppt/slides/slide6.xml" Id="R85a515028f424e8e" /><Relationship Type="http://schemas.openxmlformats.org/officeDocument/2006/relationships/slide" Target="/ppt/slides/slide7.xml" Id="R20973e35223d44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989c7dbae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c75f726b64b19" /><Relationship Type="http://schemas.openxmlformats.org/officeDocument/2006/relationships/theme" Target="/ppt/slideMasters/theme/theme1.xml" Id="R618971ad5c4240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7c75f726b64b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7dc9dfa66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208105c3b4e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e4119299e4e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90e19569646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5e4b8a511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063174c674e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9cbb5c3a143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FIXPROFIL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FIXPROFIL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4 611 428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−135 113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3 063 374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BETONG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85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FIXPROFIL AS</a:t>
            </a:r>
          </a:p>
        </p:txBody>
      </p:sp>
    </p:spTree>
  </p:cSld>
  <p:clrMapOvr>
    <a:masterClrMapping xmlns:a="http://schemas.openxmlformats.org/drawingml/2006/main"/>
  </p:clrMapOvr>
</p:sld>
</file>