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f57162de4c40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02b14b40e7489b"/>
  </p:sldMasterIdLst>
  <p:sldIdLst>
    <p:sldId xmlns:r="http://schemas.openxmlformats.org/officeDocument/2006/relationships" id="256" r:id="R656314aa09444b39"/>
    <p:sldId xmlns:r="http://schemas.openxmlformats.org/officeDocument/2006/relationships" id="257" r:id="R55ed9f4dbf0a4ca1"/>
    <p:sldId xmlns:r="http://schemas.openxmlformats.org/officeDocument/2006/relationships" id="258" r:id="Rf6f4c43c8a904a2c"/>
    <p:sldId xmlns:r="http://schemas.openxmlformats.org/officeDocument/2006/relationships" id="259" r:id="R3d908187ef1347a9"/>
    <p:sldId xmlns:r="http://schemas.openxmlformats.org/officeDocument/2006/relationships" id="260" r:id="Rcfaa580d650b49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02b14b40e7489b" /><Relationship Type="http://schemas.openxmlformats.org/officeDocument/2006/relationships/slide" Target="/ppt/slides/slide1.xml" Id="R656314aa09444b39" /><Relationship Type="http://schemas.openxmlformats.org/officeDocument/2006/relationships/slide" Target="/ppt/slides/slide2.xml" Id="R55ed9f4dbf0a4ca1" /><Relationship Type="http://schemas.openxmlformats.org/officeDocument/2006/relationships/slide" Target="/ppt/slides/slide3.xml" Id="Rf6f4c43c8a904a2c" /><Relationship Type="http://schemas.openxmlformats.org/officeDocument/2006/relationships/slide" Target="/ppt/slides/slide4.xml" Id="R3d908187ef1347a9" /><Relationship Type="http://schemas.openxmlformats.org/officeDocument/2006/relationships/slide" Target="/ppt/slides/slide5.xml" Id="Rcfaa580d650b49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744a0e667642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0f96eccab4394" /><Relationship Type="http://schemas.openxmlformats.org/officeDocument/2006/relationships/theme" Target="/ppt/slideMasters/theme/theme1.xml" Id="R452f34d679db4b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90f96eccab43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053dea85f45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9349f524f44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34ee7704346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f794ee0d644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e626b931346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REIERSRUD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REIERSRUD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974 421 739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