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ccdae1beb642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86c6cd1a8746be"/>
  </p:sldMasterIdLst>
  <p:sldIdLst>
    <p:sldId xmlns:r="http://schemas.openxmlformats.org/officeDocument/2006/relationships" id="256" r:id="R5dae3555159c44ed"/>
    <p:sldId xmlns:r="http://schemas.openxmlformats.org/officeDocument/2006/relationships" id="257" r:id="Rc6ea6e8846964e05"/>
    <p:sldId xmlns:r="http://schemas.openxmlformats.org/officeDocument/2006/relationships" id="258" r:id="R41b0084b47ce4a8f"/>
    <p:sldId xmlns:r="http://schemas.openxmlformats.org/officeDocument/2006/relationships" id="259" r:id="R91ff4ad829f1470c"/>
    <p:sldId xmlns:r="http://schemas.openxmlformats.org/officeDocument/2006/relationships" id="260" r:id="R52c413ecf91943d4"/>
    <p:sldId xmlns:r="http://schemas.openxmlformats.org/officeDocument/2006/relationships" id="261" r:id="Rbe32ff1aa88c4010"/>
    <p:sldId xmlns:r="http://schemas.openxmlformats.org/officeDocument/2006/relationships" id="262" r:id="R34f399ad8a0843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6c6cd1a8746be" /><Relationship Type="http://schemas.openxmlformats.org/officeDocument/2006/relationships/slide" Target="/ppt/slides/slide1.xml" Id="R5dae3555159c44ed" /><Relationship Type="http://schemas.openxmlformats.org/officeDocument/2006/relationships/slide" Target="/ppt/slides/slide2.xml" Id="Rc6ea6e8846964e05" /><Relationship Type="http://schemas.openxmlformats.org/officeDocument/2006/relationships/slide" Target="/ppt/slides/slide3.xml" Id="R41b0084b47ce4a8f" /><Relationship Type="http://schemas.openxmlformats.org/officeDocument/2006/relationships/slide" Target="/ppt/slides/slide4.xml" Id="R91ff4ad829f1470c" /><Relationship Type="http://schemas.openxmlformats.org/officeDocument/2006/relationships/slide" Target="/ppt/slides/slide5.xml" Id="R52c413ecf91943d4" /><Relationship Type="http://schemas.openxmlformats.org/officeDocument/2006/relationships/slide" Target="/ppt/slides/slide6.xml" Id="Rbe32ff1aa88c4010" /><Relationship Type="http://schemas.openxmlformats.org/officeDocument/2006/relationships/slide" Target="/ppt/slides/slide7.xml" Id="R34f399ad8a0843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adeaacd3745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91b37d7c84176" /><Relationship Type="http://schemas.openxmlformats.org/officeDocument/2006/relationships/theme" Target="/ppt/slideMasters/theme/theme1.xml" Id="R002bc9d2042142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691b37d7c841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4788ef29f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9c78fb00e4e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fdde0e3e1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964b932b240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e3430a74a45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809ad089f47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01f0f79a64d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