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db8740f84c4b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01e8cab984027"/>
  </p:sldMasterIdLst>
  <p:sldIdLst>
    <p:sldId xmlns:r="http://schemas.openxmlformats.org/officeDocument/2006/relationships" id="256" r:id="Rc43723e71d3c4277"/>
    <p:sldId xmlns:r="http://schemas.openxmlformats.org/officeDocument/2006/relationships" id="257" r:id="R9cc0a1b888e6435e"/>
    <p:sldId xmlns:r="http://schemas.openxmlformats.org/officeDocument/2006/relationships" id="258" r:id="R91f28b0a4ce74fe0"/>
    <p:sldId xmlns:r="http://schemas.openxmlformats.org/officeDocument/2006/relationships" id="259" r:id="Rcc949ca812d74595"/>
    <p:sldId xmlns:r="http://schemas.openxmlformats.org/officeDocument/2006/relationships" id="260" r:id="Rb4b05f5110dd404f"/>
    <p:sldId xmlns:r="http://schemas.openxmlformats.org/officeDocument/2006/relationships" id="261" r:id="Rfa905ffd61a1404a"/>
    <p:sldId xmlns:r="http://schemas.openxmlformats.org/officeDocument/2006/relationships" id="262" r:id="Rebdce8be56a348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01e8cab984027" /><Relationship Type="http://schemas.openxmlformats.org/officeDocument/2006/relationships/slide" Target="/ppt/slides/slide1.xml" Id="Rc43723e71d3c4277" /><Relationship Type="http://schemas.openxmlformats.org/officeDocument/2006/relationships/slide" Target="/ppt/slides/slide2.xml" Id="R9cc0a1b888e6435e" /><Relationship Type="http://schemas.openxmlformats.org/officeDocument/2006/relationships/slide" Target="/ppt/slides/slide3.xml" Id="R91f28b0a4ce74fe0" /><Relationship Type="http://schemas.openxmlformats.org/officeDocument/2006/relationships/slide" Target="/ppt/slides/slide4.xml" Id="Rcc949ca812d74595" /><Relationship Type="http://schemas.openxmlformats.org/officeDocument/2006/relationships/slide" Target="/ppt/slides/slide5.xml" Id="Rb4b05f5110dd404f" /><Relationship Type="http://schemas.openxmlformats.org/officeDocument/2006/relationships/slide" Target="/ppt/slides/slide6.xml" Id="Rfa905ffd61a1404a" /><Relationship Type="http://schemas.openxmlformats.org/officeDocument/2006/relationships/slide" Target="/ppt/slides/slide7.xml" Id="Rebdce8be56a348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1f5b2a44148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74f4f73fd4a2c" /><Relationship Type="http://schemas.openxmlformats.org/officeDocument/2006/relationships/theme" Target="/ppt/slideMasters/theme/theme1.xml" Id="Rfc52d6cb73f641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074f4f73fd4a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fea531ec140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78c87d2d3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3811972ae41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5ada0f63e4e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6f5ae6e3c49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2d17d92d94b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25813ab3f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