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f7614b1e549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c73ab0a0a4625"/>
  </p:sldMasterIdLst>
  <p:sldIdLst>
    <p:sldId xmlns:r="http://schemas.openxmlformats.org/officeDocument/2006/relationships" id="256" r:id="R11c819a22881429a"/>
    <p:sldId xmlns:r="http://schemas.openxmlformats.org/officeDocument/2006/relationships" id="257" r:id="Rdacc89c80d1a4007"/>
    <p:sldId xmlns:r="http://schemas.openxmlformats.org/officeDocument/2006/relationships" id="258" r:id="R806d18b5cf1a4521"/>
    <p:sldId xmlns:r="http://schemas.openxmlformats.org/officeDocument/2006/relationships" id="259" r:id="Rb4a16d01f40342b0"/>
    <p:sldId xmlns:r="http://schemas.openxmlformats.org/officeDocument/2006/relationships" id="260" r:id="Rf7b4210ff28e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c73ab0a0a4625" /><Relationship Type="http://schemas.openxmlformats.org/officeDocument/2006/relationships/slide" Target="/ppt/slides/slide1.xml" Id="R11c819a22881429a" /><Relationship Type="http://schemas.openxmlformats.org/officeDocument/2006/relationships/slide" Target="/ppt/slides/slide2.xml" Id="Rdacc89c80d1a4007" /><Relationship Type="http://schemas.openxmlformats.org/officeDocument/2006/relationships/slide" Target="/ppt/slides/slide3.xml" Id="R806d18b5cf1a4521" /><Relationship Type="http://schemas.openxmlformats.org/officeDocument/2006/relationships/slide" Target="/ppt/slides/slide4.xml" Id="Rb4a16d01f40342b0" /><Relationship Type="http://schemas.openxmlformats.org/officeDocument/2006/relationships/slide" Target="/ppt/slides/slide5.xml" Id="Rf7b4210ff28e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a414c26cb4a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d62f458d94d65" /><Relationship Type="http://schemas.openxmlformats.org/officeDocument/2006/relationships/theme" Target="/ppt/slideMasters/theme/theme1.xml" Id="Rd3c5884297e844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d62f458d9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b5c51cf0d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cdfab87e4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c1c123799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6e6ea8c27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9b324e39d4e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GRØTAN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GRØTAN EIENDOM AS</a:t>
            </a:r>
          </a:p>
        </p:txBody>
      </p:sp>
    </p:spTree>
  </p:cSld>
  <p:clrMapOvr>
    <a:masterClrMapping xmlns:a="http://schemas.openxmlformats.org/drawingml/2006/main"/>
  </p:clrMapOvr>
</p:sld>
</file>