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37a6f70e494c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f7b21799754a23"/>
  </p:sldMasterIdLst>
  <p:sldIdLst>
    <p:sldId xmlns:r="http://schemas.openxmlformats.org/officeDocument/2006/relationships" id="256" r:id="R6bc469e764af48b8"/>
    <p:sldId xmlns:r="http://schemas.openxmlformats.org/officeDocument/2006/relationships" id="257" r:id="R15507ba2cd464a87"/>
    <p:sldId xmlns:r="http://schemas.openxmlformats.org/officeDocument/2006/relationships" id="258" r:id="R0abb4877bf354eea"/>
    <p:sldId xmlns:r="http://schemas.openxmlformats.org/officeDocument/2006/relationships" id="259" r:id="Rb678768e9e774e5b"/>
    <p:sldId xmlns:r="http://schemas.openxmlformats.org/officeDocument/2006/relationships" id="260" r:id="R0e9e89c09df64172"/>
    <p:sldId xmlns:r="http://schemas.openxmlformats.org/officeDocument/2006/relationships" id="261" r:id="Re295701c1dd24459"/>
    <p:sldId xmlns:r="http://schemas.openxmlformats.org/officeDocument/2006/relationships" id="262" r:id="R02b8c63b3c654c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f7b21799754a23" /><Relationship Type="http://schemas.openxmlformats.org/officeDocument/2006/relationships/slide" Target="/ppt/slides/slide1.xml" Id="R6bc469e764af48b8" /><Relationship Type="http://schemas.openxmlformats.org/officeDocument/2006/relationships/slide" Target="/ppt/slides/slide2.xml" Id="R15507ba2cd464a87" /><Relationship Type="http://schemas.openxmlformats.org/officeDocument/2006/relationships/slide" Target="/ppt/slides/slide3.xml" Id="R0abb4877bf354eea" /><Relationship Type="http://schemas.openxmlformats.org/officeDocument/2006/relationships/slide" Target="/ppt/slides/slide4.xml" Id="Rb678768e9e774e5b" /><Relationship Type="http://schemas.openxmlformats.org/officeDocument/2006/relationships/slide" Target="/ppt/slides/slide5.xml" Id="R0e9e89c09df64172" /><Relationship Type="http://schemas.openxmlformats.org/officeDocument/2006/relationships/slide" Target="/ppt/slides/slide6.xml" Id="Re295701c1dd24459" /><Relationship Type="http://schemas.openxmlformats.org/officeDocument/2006/relationships/slide" Target="/ppt/slides/slide7.xml" Id="R02b8c63b3c654c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18218db23d40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2ccc976ae4c0c" /><Relationship Type="http://schemas.openxmlformats.org/officeDocument/2006/relationships/theme" Target="/ppt/slideMasters/theme/theme1.xml" Id="Rb81c4b764eac49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02ccc976ae4c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4d0efb57842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db18abdea4d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91717bc1b49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183e251c143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7bd96c60a4a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fe25f158b49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56523c50c4d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CATOR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1 573 150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−1 230 339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21 046 002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98 858 076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103 315 104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MJØLNER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6. etg., Lars Hertervigs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catoras@online.no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974 495 988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CATOR AS</a:t>
            </a:r>
          </a:p>
        </p:txBody>
      </p:sp>
    </p:spTree>
  </p:cSld>
  <p:clrMapOvr>
    <a:masterClrMapping xmlns:a="http://schemas.openxmlformats.org/drawingml/2006/main"/>
  </p:clrMapOvr>
</p:sld>
</file>